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  <p:sldMasterId id="2147483745" r:id="rId2"/>
  </p:sldMasterIdLst>
  <p:notesMasterIdLst>
    <p:notesMasterId r:id="rId19"/>
  </p:notesMasterIdLst>
  <p:sldIdLst>
    <p:sldId id="256" r:id="rId3"/>
    <p:sldId id="269" r:id="rId4"/>
    <p:sldId id="270" r:id="rId5"/>
    <p:sldId id="259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912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026db6f6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026db6f6_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1026db6f6_3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026db6f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026db6f6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1026db6f6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026db6f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026db6f6_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e1026db6f6_3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026db6f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1026db6f6_3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e1026db6f6_3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026db6f6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1026db6f6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e1026db6f6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026db6f6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1026db6f6_3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e1026db6f6_3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026db6f6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026db6f6_3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e1026db6f6_3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026db6f6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026db6f6_3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e1026db6f6_3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81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69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33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77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5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50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60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4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65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619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95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9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221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0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2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4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3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267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F%A1%E5%8F%B7_(%E4%BF%A1%E6%81%AF%E8%AE%BA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4%BF%A1%E5%8F%B7%E5%A4%84%E7%90%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595498" y="207552"/>
            <a:ext cx="9001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altLang="zh-TW" sz="4800" b="1" dirty="0">
                <a:latin typeface="Times New Roman"/>
                <a:ea typeface="Times New Roman"/>
                <a:cs typeface="Times New Roman"/>
                <a:sym typeface="Times New Roman"/>
              </a:rPr>
              <a:t>Comparing LSTM Model,  LSTM Model and CNN Model</a:t>
            </a:r>
            <a:endParaRPr sz="48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235294" y="3452325"/>
            <a:ext cx="372140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Proposal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呂偉丞</a:t>
            </a: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8D6BF0-FD07-4656-9916-58D4F165F37C}"/>
              </a:ext>
            </a:extLst>
          </p:cNvPr>
          <p:cNvSpPr txBox="1"/>
          <p:nvPr/>
        </p:nvSpPr>
        <p:spPr>
          <a:xfrm>
            <a:off x="4169784" y="2086763"/>
            <a:ext cx="385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以台指期為例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前處理分析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使用參數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以統計圖分析股票在時間上的性質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自我相關程度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Autocorrelation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也叫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序列相關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，是一個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3"/>
              </a:rPr>
              <a:t>訊號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於其自身在不同時間點的</a:t>
            </a:r>
            <a:r>
              <a:rPr lang="en-US" sz="1550" b="1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互相關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。非正式地來說，它就是兩次觀察之間的相似度對它們之間的時間差的函數。它是找出重複模式（如被噪聲掩蓋的週期訊號），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或識別隱含在訊號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諧波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頻率中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消失的基頻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的數學工具。它常用於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4"/>
              </a:rPr>
              <a:t>訊號處理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中，用來分析函數或一系列值，如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時</a:t>
            </a:r>
            <a:r>
              <a:rPr lang="zh-TW" alt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時域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訊號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。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離散程度（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statistical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dispersion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）: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在統計學裡，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離散程度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又稱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或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變差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（英語：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variation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），是指一個分布或隨機變數的壓縮和拉伸程度。</a:t>
            </a:r>
            <a:r>
              <a:rPr lang="en-US" sz="1550" dirty="0">
                <a:highlight>
                  <a:srgbClr val="EAECF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習慣上，離散程度更常用來描述分布，而變異更常用來描述隨機變數。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用以描述離散程度或變異的量主要有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變異數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、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標準差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、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變異係數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和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四分位距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等。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60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75" y="3520825"/>
            <a:ext cx="48291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150" y="1685450"/>
            <a:ext cx="6353051" cy="81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150" y="4854625"/>
            <a:ext cx="6353051" cy="39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03075" y="4327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時間序列模型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ARIMA模型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03075" y="2047000"/>
            <a:ext cx="10321500" cy="60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是一種單變量處理程序。資料序列的目前值與同一系列的過去值建立關聯以產生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元件，又稱為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p。隨機誤差項的目前值與過去值建立關聯以產生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q。目前資料與過去資料的平均數和變異數假設是固定的，不隨時間變化。如果有需要，會增加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(以 d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以透過差分修正不足的定態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程式碼的參數架構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ARIMA (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p、d、q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具有下列3步驟: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模型識別與選擇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自我迴歸項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(AR)、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整合或差分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(I)，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以及移動平均項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(MA)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參數的預估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模型檢查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72" y="4071631"/>
            <a:ext cx="39338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75" y="1586675"/>
            <a:ext cx="6685025" cy="44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7032104" y="2924944"/>
            <a:ext cx="4643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可以看到雖然幾乎是吻合，可是預測時間卻比實際狀況更晚發生，可能會導致該股票峰點已過卻預測錯誤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。</a:t>
            </a:r>
            <a:endParaRPr sz="19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CNN模型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idx="1"/>
          </p:nvPr>
        </p:nvSpPr>
        <p:spPr>
          <a:xfrm>
            <a:off x="1292650" y="4864750"/>
            <a:ext cx="8496000" cy="15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CNN多用於圖片，但若使用於股票的時間序列類型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00" y="1498000"/>
            <a:ext cx="7776474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51" y="216713"/>
            <a:ext cx="7214900" cy="61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7821150" cy="38155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824192" y="2348880"/>
            <a:ext cx="352839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可以看出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在預測上甚至比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更不準確，而且偏移程度更嚴重，在股票預測上可能更失準，比不上時間序列的模型。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/>
          <p:nvPr/>
        </p:nvSpPr>
        <p:spPr>
          <a:xfrm>
            <a:off x="1304623" y="136525"/>
            <a:ext cx="24617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WHY LSTM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701040" y="1042474"/>
            <a:ext cx="10789920" cy="218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對於序列的預測十分強大，因為他能儲存過去的信息，包括時間序列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特別適合處理non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-stationary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的時間序列像是股票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要做的事情就是找出一段時間區間的K棒當中有沒有重要訊號（如帶量紅K）並學習之後股價的走勢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找到數據在時間序列數據中的依賴關係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536" y="3374157"/>
            <a:ext cx="4295837" cy="295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0628" y="3319318"/>
            <a:ext cx="4410350" cy="306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1304623" y="136525"/>
            <a:ext cx="13484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63880" y="1083114"/>
            <a:ext cx="1078992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主要由四個Component組成: Input Gate、Output Gate、Memory Cell以及Forget Gate。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input Gate: 當將feature輸入時，input gate會去控制是否將這次的值輸入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Memory Cell: 將計算出的值儲存起來，以利下個階段拿出來使用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Output Gate: 控制是否將這次計算出來的值output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Forget Gate: 是否將Memory清掉(format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0738" y="3429000"/>
            <a:ext cx="4667902" cy="33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04623" y="4198179"/>
            <a:ext cx="3611327" cy="235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1304623" y="136525"/>
            <a:ext cx="34227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Model type</a:t>
            </a:r>
            <a:endParaRPr sz="32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1292225"/>
            <a:ext cx="7848600" cy="249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7"/>
          <p:cNvGrpSpPr/>
          <p:nvPr/>
        </p:nvGrpSpPr>
        <p:grpSpPr>
          <a:xfrm>
            <a:off x="4826000" y="1016000"/>
            <a:ext cx="1463040" cy="3088640"/>
            <a:chOff x="4826000" y="1016000"/>
            <a:chExt cx="1463040" cy="3088640"/>
          </a:xfrm>
        </p:grpSpPr>
        <p:cxnSp>
          <p:nvCxnSpPr>
            <p:cNvPr id="148" name="Google Shape;148;p17"/>
            <p:cNvCxnSpPr/>
            <p:nvPr/>
          </p:nvCxnSpPr>
          <p:spPr>
            <a:xfrm>
              <a:off x="4826000" y="1016000"/>
              <a:ext cx="0" cy="3048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Google Shape;149;p17"/>
            <p:cNvCxnSpPr/>
            <p:nvPr/>
          </p:nvCxnSpPr>
          <p:spPr>
            <a:xfrm>
              <a:off x="4826000" y="4104640"/>
              <a:ext cx="145288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17"/>
            <p:cNvCxnSpPr/>
            <p:nvPr/>
          </p:nvCxnSpPr>
          <p:spPr>
            <a:xfrm rot="10800000">
              <a:off x="6289040" y="1016000"/>
              <a:ext cx="0" cy="3048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17"/>
            <p:cNvCxnSpPr/>
            <p:nvPr/>
          </p:nvCxnSpPr>
          <p:spPr>
            <a:xfrm rot="10800000">
              <a:off x="4826000" y="1016000"/>
              <a:ext cx="145288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" name="Google Shape;213;p5">
            <a:extLst>
              <a:ext uri="{FF2B5EF4-FFF2-40B4-BE49-F238E27FC236}">
                <a16:creationId xmlns:a16="http://schemas.microsoft.com/office/drawing/2014/main" id="{C304C5F4-E5F7-4402-BFB2-AE70B4B087DD}"/>
              </a:ext>
            </a:extLst>
          </p:cNvPr>
          <p:cNvSpPr txBox="1"/>
          <p:nvPr/>
        </p:nvSpPr>
        <p:spPr>
          <a:xfrm>
            <a:off x="701040" y="4418666"/>
            <a:ext cx="10789920" cy="36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這次是使用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to one的方式，用60天的收盤價預測下一天的股價</a:t>
            </a:r>
            <a:endParaRPr sz="18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1327444" y="258574"/>
            <a:ext cx="34002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LSTM的資料維度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89549" y="2785497"/>
            <a:ext cx="3769303" cy="33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 txBox="1"/>
          <p:nvPr/>
        </p:nvSpPr>
        <p:spPr>
          <a:xfrm>
            <a:off x="563880" y="1083114"/>
            <a:ext cx="10789920" cy="143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Input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Time step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Batch size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169" y="3066904"/>
            <a:ext cx="6307823" cy="254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 descr="一張含有 文字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" y="3320973"/>
            <a:ext cx="9045724" cy="176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7444" y="3855689"/>
            <a:ext cx="4267570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/>
          <p:nvPr/>
        </p:nvSpPr>
        <p:spPr>
          <a:xfrm>
            <a:off x="1180289" y="209261"/>
            <a:ext cx="30033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improve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579475" y="1154141"/>
            <a:ext cx="903305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Research Article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 CNN-LSTM-Based Model to Forecast Stock Prices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041400" y="2591464"/>
            <a:ext cx="10789920" cy="3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透過CNN提取特徵，再用LSTM做數據預測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475" y="3048374"/>
            <a:ext cx="4858428" cy="3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9698" y="501648"/>
            <a:ext cx="4667902" cy="33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1180289" y="209261"/>
            <a:ext cx="30033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improve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497" y="899649"/>
            <a:ext cx="4777103" cy="50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735663" y="481965"/>
            <a:ext cx="13019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2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9" y="1313300"/>
            <a:ext cx="9849578" cy="504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前處理分析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分析股票是否為平穩狀態</a:t>
            </a:r>
            <a:r>
              <a:rPr lang="en-US" dirty="0"/>
              <a:t>，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若為長時間平穩，就難以在此作買進賣出</a:t>
            </a:r>
            <a:r>
              <a:rPr lang="en-US" dirty="0"/>
              <a:t>。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分析股票的離散程度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430</Words>
  <Application>Microsoft Office PowerPoint</Application>
  <PresentationFormat>寬螢幕</PresentationFormat>
  <Paragraphs>85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YaHei</vt:lpstr>
      <vt:lpstr>新細明體</vt:lpstr>
      <vt:lpstr>Arial</vt:lpstr>
      <vt:lpstr>Calibri</vt:lpstr>
      <vt:lpstr>Calibri Light</vt:lpstr>
      <vt:lpstr>Times New Roman</vt:lpstr>
      <vt:lpstr>回顧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前處理分析</vt:lpstr>
      <vt:lpstr>前處理分析-使用參數</vt:lpstr>
      <vt:lpstr>PowerPoint 簡報</vt:lpstr>
      <vt:lpstr>時間序列模型: ARIMA模型</vt:lpstr>
      <vt:lpstr>Result</vt:lpstr>
      <vt:lpstr>CNN模型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Weicheng Lu</dc:creator>
  <cp:lastModifiedBy>呂偉丞</cp:lastModifiedBy>
  <cp:revision>12</cp:revision>
  <dcterms:modified xsi:type="dcterms:W3CDTF">2021-09-19T14:11:50Z</dcterms:modified>
</cp:coreProperties>
</file>