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4164-6E2F-44F3-AC93-A4E44557862E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FE2B7-A28C-4AB6-A54A-44ED73D01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E2B7-A28C-4AB6-A54A-44ED73D01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6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3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8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6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3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E681-4DF1-4D4B-94F7-F98D5B023D3F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3F096-0EF3-4083-96BB-678C7DF4F6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>
          <a:xfrm>
            <a:off x="3026532" y="3219718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846746" y="3219718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666961" y="3219718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2"/>
            <a:endCxn id="4" idx="6"/>
          </p:cNvCxnSpPr>
          <p:nvPr/>
        </p:nvCxnSpPr>
        <p:spPr>
          <a:xfrm flipH="1">
            <a:off x="3278532" y="3345718"/>
            <a:ext cx="15682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5098746" y="3345718"/>
            <a:ext cx="15682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30992" y="2616591"/>
            <a:ext cx="225083" cy="43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56075" y="2611490"/>
            <a:ext cx="225083" cy="43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01125" y="2611490"/>
            <a:ext cx="225083" cy="43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76042" y="2611490"/>
            <a:ext cx="225083" cy="43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60583" y="2611490"/>
            <a:ext cx="225083" cy="43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35500" y="2611490"/>
            <a:ext cx="225083" cy="43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26208" y="2611490"/>
            <a:ext cx="709292" cy="43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79058" y="2618797"/>
            <a:ext cx="709292" cy="43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26532" y="3545055"/>
            <a:ext cx="29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839286" y="3545055"/>
            <a:ext cx="29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652040" y="3545055"/>
            <a:ext cx="29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左大括号 41"/>
          <p:cNvSpPr/>
          <p:nvPr/>
        </p:nvSpPr>
        <p:spPr>
          <a:xfrm rot="5400000">
            <a:off x="4426409" y="1429326"/>
            <a:ext cx="257232" cy="204806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30992" y="1941343"/>
            <a:ext cx="205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header with 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4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>
            <a:spLocks noChangeAspect="1"/>
          </p:cNvSpPr>
          <p:nvPr/>
        </p:nvSpPr>
        <p:spPr>
          <a:xfrm>
            <a:off x="3039624" y="3094231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4501295" y="3103048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5962966" y="3094231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688932" y="1777170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5231826" y="1777170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3706470" y="4499877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5327726" y="4499877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774720" y="1777170"/>
            <a:ext cx="252000" cy="25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73194" y="4712677"/>
            <a:ext cx="38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61088" y="4712677"/>
            <a:ext cx="38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753295" y="3244902"/>
            <a:ext cx="4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en-US" altLang="zh-CN" baseline="-25000" dirty="0" smtClean="0"/>
              <a:t>(R)</a:t>
            </a:r>
            <a:endParaRPr lang="zh-CN" altLang="en-US" baseline="-25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302165" y="2030956"/>
            <a:ext cx="4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(S)</a:t>
            </a:r>
            <a:endParaRPr lang="zh-CN" altLang="en-US" baseline="-25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774719" y="2030956"/>
            <a:ext cx="52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 smtClean="0"/>
              <a:t>(R)</a:t>
            </a:r>
            <a:endParaRPr lang="zh-CN" altLang="en-US" baseline="-25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214966" y="3244902"/>
            <a:ext cx="38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63018" y="2032742"/>
            <a:ext cx="38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846986" y="3244902"/>
            <a:ext cx="38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3" name="任意多边形 42"/>
          <p:cNvSpPr/>
          <p:nvPr/>
        </p:nvSpPr>
        <p:spPr>
          <a:xfrm>
            <a:off x="4651732" y="1983206"/>
            <a:ext cx="608230" cy="1084348"/>
          </a:xfrm>
          <a:custGeom>
            <a:avLst/>
            <a:gdLst>
              <a:gd name="connsiteX0" fmla="*/ 0 w 1631853"/>
              <a:gd name="connsiteY0" fmla="*/ 1659988 h 1659988"/>
              <a:gd name="connsiteX1" fmla="*/ 1631853 w 1631853"/>
              <a:gd name="connsiteY1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886265 w 1631853"/>
              <a:gd name="connsiteY2" fmla="*/ 182880 h 1659988"/>
              <a:gd name="connsiteX3" fmla="*/ 1631853 w 1631853"/>
              <a:gd name="connsiteY3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886265 w 1631853"/>
              <a:gd name="connsiteY3" fmla="*/ 182880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956604 w 1631853"/>
              <a:gd name="connsiteY3" fmla="*/ 239151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26943 w 1631853"/>
              <a:gd name="connsiteY3" fmla="*/ 281354 h 1659988"/>
              <a:gd name="connsiteX4" fmla="*/ 1631853 w 1631853"/>
              <a:gd name="connsiteY4" fmla="*/ 0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853" h="1659988">
                <a:moveTo>
                  <a:pt x="0" y="1659988"/>
                </a:moveTo>
                <a:cubicBezTo>
                  <a:pt x="53926" y="1556825"/>
                  <a:pt x="178191" y="1212167"/>
                  <a:pt x="267286" y="1026942"/>
                </a:cubicBezTo>
                <a:cubicBezTo>
                  <a:pt x="356381" y="841717"/>
                  <a:pt x="436099" y="729175"/>
                  <a:pt x="562708" y="604910"/>
                </a:cubicBezTo>
                <a:cubicBezTo>
                  <a:pt x="689318" y="480645"/>
                  <a:pt x="881577" y="356382"/>
                  <a:pt x="1026943" y="281354"/>
                </a:cubicBezTo>
                <a:lnTo>
                  <a:pt x="1631853" y="0"/>
                </a:ln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任意多边形 45"/>
          <p:cNvSpPr/>
          <p:nvPr/>
        </p:nvSpPr>
        <p:spPr>
          <a:xfrm rot="10800000">
            <a:off x="4719724" y="2037130"/>
            <a:ext cx="608230" cy="1084348"/>
          </a:xfrm>
          <a:custGeom>
            <a:avLst/>
            <a:gdLst>
              <a:gd name="connsiteX0" fmla="*/ 0 w 1631853"/>
              <a:gd name="connsiteY0" fmla="*/ 1659988 h 1659988"/>
              <a:gd name="connsiteX1" fmla="*/ 1631853 w 1631853"/>
              <a:gd name="connsiteY1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886265 w 1631853"/>
              <a:gd name="connsiteY2" fmla="*/ 182880 h 1659988"/>
              <a:gd name="connsiteX3" fmla="*/ 1631853 w 1631853"/>
              <a:gd name="connsiteY3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886265 w 1631853"/>
              <a:gd name="connsiteY3" fmla="*/ 182880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956604 w 1631853"/>
              <a:gd name="connsiteY3" fmla="*/ 239151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26943 w 1631853"/>
              <a:gd name="connsiteY3" fmla="*/ 281354 h 1659988"/>
              <a:gd name="connsiteX4" fmla="*/ 1631853 w 1631853"/>
              <a:gd name="connsiteY4" fmla="*/ 0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853" h="1659988">
                <a:moveTo>
                  <a:pt x="0" y="1659988"/>
                </a:moveTo>
                <a:cubicBezTo>
                  <a:pt x="53926" y="1556825"/>
                  <a:pt x="178191" y="1212167"/>
                  <a:pt x="267286" y="1026942"/>
                </a:cubicBezTo>
                <a:cubicBezTo>
                  <a:pt x="356381" y="841717"/>
                  <a:pt x="436099" y="729175"/>
                  <a:pt x="562708" y="604910"/>
                </a:cubicBezTo>
                <a:cubicBezTo>
                  <a:pt x="689318" y="480645"/>
                  <a:pt x="881577" y="356382"/>
                  <a:pt x="1026943" y="281354"/>
                </a:cubicBezTo>
                <a:lnTo>
                  <a:pt x="1631853" y="0"/>
                </a:ln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rot="3666485">
            <a:off x="5825689" y="1360996"/>
            <a:ext cx="608230" cy="1084348"/>
          </a:xfrm>
          <a:custGeom>
            <a:avLst/>
            <a:gdLst>
              <a:gd name="connsiteX0" fmla="*/ 0 w 1631853"/>
              <a:gd name="connsiteY0" fmla="*/ 1659988 h 1659988"/>
              <a:gd name="connsiteX1" fmla="*/ 1631853 w 1631853"/>
              <a:gd name="connsiteY1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886265 w 1631853"/>
              <a:gd name="connsiteY2" fmla="*/ 182880 h 1659988"/>
              <a:gd name="connsiteX3" fmla="*/ 1631853 w 1631853"/>
              <a:gd name="connsiteY3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886265 w 1631853"/>
              <a:gd name="connsiteY3" fmla="*/ 182880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956604 w 1631853"/>
              <a:gd name="connsiteY3" fmla="*/ 239151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26943 w 1631853"/>
              <a:gd name="connsiteY3" fmla="*/ 281354 h 1659988"/>
              <a:gd name="connsiteX4" fmla="*/ 1631853 w 1631853"/>
              <a:gd name="connsiteY4" fmla="*/ 0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853" h="1659988">
                <a:moveTo>
                  <a:pt x="0" y="1659988"/>
                </a:moveTo>
                <a:cubicBezTo>
                  <a:pt x="53926" y="1556825"/>
                  <a:pt x="178191" y="1212167"/>
                  <a:pt x="267286" y="1026942"/>
                </a:cubicBezTo>
                <a:cubicBezTo>
                  <a:pt x="356381" y="841717"/>
                  <a:pt x="436099" y="729175"/>
                  <a:pt x="562708" y="604910"/>
                </a:cubicBezTo>
                <a:cubicBezTo>
                  <a:pt x="689318" y="480645"/>
                  <a:pt x="881577" y="356382"/>
                  <a:pt x="1026943" y="281354"/>
                </a:cubicBezTo>
                <a:lnTo>
                  <a:pt x="1631853" y="0"/>
                </a:ln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rot="14513774">
            <a:off x="5819751" y="1407869"/>
            <a:ext cx="608230" cy="1084348"/>
          </a:xfrm>
          <a:custGeom>
            <a:avLst/>
            <a:gdLst>
              <a:gd name="connsiteX0" fmla="*/ 0 w 1631853"/>
              <a:gd name="connsiteY0" fmla="*/ 1659988 h 1659988"/>
              <a:gd name="connsiteX1" fmla="*/ 1631853 w 1631853"/>
              <a:gd name="connsiteY1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886265 w 1631853"/>
              <a:gd name="connsiteY2" fmla="*/ 182880 h 1659988"/>
              <a:gd name="connsiteX3" fmla="*/ 1631853 w 1631853"/>
              <a:gd name="connsiteY3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886265 w 1631853"/>
              <a:gd name="connsiteY3" fmla="*/ 182880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956604 w 1631853"/>
              <a:gd name="connsiteY3" fmla="*/ 239151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26943 w 1631853"/>
              <a:gd name="connsiteY3" fmla="*/ 281354 h 1659988"/>
              <a:gd name="connsiteX4" fmla="*/ 1631853 w 1631853"/>
              <a:gd name="connsiteY4" fmla="*/ 0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853" h="1659988">
                <a:moveTo>
                  <a:pt x="0" y="1659988"/>
                </a:moveTo>
                <a:cubicBezTo>
                  <a:pt x="53926" y="1556825"/>
                  <a:pt x="178191" y="1212167"/>
                  <a:pt x="267286" y="1026942"/>
                </a:cubicBezTo>
                <a:cubicBezTo>
                  <a:pt x="356381" y="841717"/>
                  <a:pt x="436099" y="729175"/>
                  <a:pt x="562708" y="604910"/>
                </a:cubicBezTo>
                <a:cubicBezTo>
                  <a:pt x="689318" y="480645"/>
                  <a:pt x="881577" y="356382"/>
                  <a:pt x="1026943" y="281354"/>
                </a:cubicBezTo>
                <a:lnTo>
                  <a:pt x="1631853" y="0"/>
                </a:ln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473823" y="1913707"/>
            <a:ext cx="643258" cy="1180524"/>
          </a:xfrm>
          <a:custGeom>
            <a:avLst/>
            <a:gdLst>
              <a:gd name="connsiteX0" fmla="*/ 0 w 1631853"/>
              <a:gd name="connsiteY0" fmla="*/ 1659988 h 1659988"/>
              <a:gd name="connsiteX1" fmla="*/ 1631853 w 1631853"/>
              <a:gd name="connsiteY1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886265 w 1631853"/>
              <a:gd name="connsiteY2" fmla="*/ 182880 h 1659988"/>
              <a:gd name="connsiteX3" fmla="*/ 1631853 w 1631853"/>
              <a:gd name="connsiteY3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886265 w 1631853"/>
              <a:gd name="connsiteY3" fmla="*/ 182880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956604 w 1631853"/>
              <a:gd name="connsiteY3" fmla="*/ 239151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26943 w 1631853"/>
              <a:gd name="connsiteY3" fmla="*/ 281354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562708 w 1631853"/>
              <a:gd name="connsiteY1" fmla="*/ 604910 h 1659988"/>
              <a:gd name="connsiteX2" fmla="*/ 1026943 w 1631853"/>
              <a:gd name="connsiteY2" fmla="*/ 281354 h 1659988"/>
              <a:gd name="connsiteX3" fmla="*/ 1631853 w 1631853"/>
              <a:gd name="connsiteY3" fmla="*/ 0 h 1659988"/>
              <a:gd name="connsiteX0" fmla="*/ 0 w 1631853"/>
              <a:gd name="connsiteY0" fmla="*/ 1659988 h 1659988"/>
              <a:gd name="connsiteX1" fmla="*/ 562708 w 1631853"/>
              <a:gd name="connsiteY1" fmla="*/ 60491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185279 w 1631853"/>
              <a:gd name="connsiteY1" fmla="*/ 540303 h 1659988"/>
              <a:gd name="connsiteX2" fmla="*/ 1631853 w 1631853"/>
              <a:gd name="connsiteY2" fmla="*/ 0 h 1659988"/>
              <a:gd name="connsiteX0" fmla="*/ 33548 w 1665401"/>
              <a:gd name="connsiteY0" fmla="*/ 1659988 h 1659988"/>
              <a:gd name="connsiteX1" fmla="*/ 8444 w 1665401"/>
              <a:gd name="connsiteY1" fmla="*/ 1102432 h 1659988"/>
              <a:gd name="connsiteX2" fmla="*/ 218827 w 1665401"/>
              <a:gd name="connsiteY2" fmla="*/ 540303 h 1659988"/>
              <a:gd name="connsiteX3" fmla="*/ 1665401 w 1665401"/>
              <a:gd name="connsiteY3" fmla="*/ 0 h 1659988"/>
              <a:gd name="connsiteX0" fmla="*/ 33548 w 1665401"/>
              <a:gd name="connsiteY0" fmla="*/ 1659988 h 1659988"/>
              <a:gd name="connsiteX1" fmla="*/ 8444 w 1665401"/>
              <a:gd name="connsiteY1" fmla="*/ 1102432 h 1659988"/>
              <a:gd name="connsiteX2" fmla="*/ 218827 w 1665401"/>
              <a:gd name="connsiteY2" fmla="*/ 540303 h 1659988"/>
              <a:gd name="connsiteX3" fmla="*/ 760508 w 1665401"/>
              <a:gd name="connsiteY3" fmla="*/ 177326 h 1659988"/>
              <a:gd name="connsiteX4" fmla="*/ 1665401 w 1665401"/>
              <a:gd name="connsiteY4" fmla="*/ 0 h 1659988"/>
              <a:gd name="connsiteX0" fmla="*/ 70623 w 1702476"/>
              <a:gd name="connsiteY0" fmla="*/ 1659988 h 1659988"/>
              <a:gd name="connsiteX1" fmla="*/ 5740 w 1702476"/>
              <a:gd name="connsiteY1" fmla="*/ 1102432 h 1659988"/>
              <a:gd name="connsiteX2" fmla="*/ 255902 w 1702476"/>
              <a:gd name="connsiteY2" fmla="*/ 540303 h 1659988"/>
              <a:gd name="connsiteX3" fmla="*/ 797583 w 1702476"/>
              <a:gd name="connsiteY3" fmla="*/ 177326 h 1659988"/>
              <a:gd name="connsiteX4" fmla="*/ 1702476 w 1702476"/>
              <a:gd name="connsiteY4" fmla="*/ 0 h 1659988"/>
              <a:gd name="connsiteX0" fmla="*/ 70623 w 1702476"/>
              <a:gd name="connsiteY0" fmla="*/ 1659988 h 1659988"/>
              <a:gd name="connsiteX1" fmla="*/ 5740 w 1702476"/>
              <a:gd name="connsiteY1" fmla="*/ 1102432 h 1659988"/>
              <a:gd name="connsiteX2" fmla="*/ 176342 w 1702476"/>
              <a:gd name="connsiteY2" fmla="*/ 500740 h 1659988"/>
              <a:gd name="connsiteX3" fmla="*/ 797583 w 1702476"/>
              <a:gd name="connsiteY3" fmla="*/ 177326 h 1659988"/>
              <a:gd name="connsiteX4" fmla="*/ 1702476 w 1702476"/>
              <a:gd name="connsiteY4" fmla="*/ 0 h 1659988"/>
              <a:gd name="connsiteX0" fmla="*/ 70623 w 1702476"/>
              <a:gd name="connsiteY0" fmla="*/ 1659988 h 1659988"/>
              <a:gd name="connsiteX1" fmla="*/ 5740 w 1702476"/>
              <a:gd name="connsiteY1" fmla="*/ 1102432 h 1659988"/>
              <a:gd name="connsiteX2" fmla="*/ 176342 w 1702476"/>
              <a:gd name="connsiteY2" fmla="*/ 500740 h 1659988"/>
              <a:gd name="connsiteX3" fmla="*/ 837365 w 1702476"/>
              <a:gd name="connsiteY3" fmla="*/ 197106 h 1659988"/>
              <a:gd name="connsiteX4" fmla="*/ 1702476 w 1702476"/>
              <a:gd name="connsiteY4" fmla="*/ 0 h 1659988"/>
              <a:gd name="connsiteX0" fmla="*/ 109013 w 1740866"/>
              <a:gd name="connsiteY0" fmla="*/ 1659988 h 1659988"/>
              <a:gd name="connsiteX1" fmla="*/ 4349 w 1740866"/>
              <a:gd name="connsiteY1" fmla="*/ 1102432 h 1659988"/>
              <a:gd name="connsiteX2" fmla="*/ 214732 w 1740866"/>
              <a:gd name="connsiteY2" fmla="*/ 500740 h 1659988"/>
              <a:gd name="connsiteX3" fmla="*/ 875755 w 1740866"/>
              <a:gd name="connsiteY3" fmla="*/ 197106 h 1659988"/>
              <a:gd name="connsiteX4" fmla="*/ 1740866 w 1740866"/>
              <a:gd name="connsiteY4" fmla="*/ 0 h 1659988"/>
              <a:gd name="connsiteX0" fmla="*/ 109013 w 1740866"/>
              <a:gd name="connsiteY0" fmla="*/ 1659988 h 1659988"/>
              <a:gd name="connsiteX1" fmla="*/ 4349 w 1740866"/>
              <a:gd name="connsiteY1" fmla="*/ 1102432 h 1659988"/>
              <a:gd name="connsiteX2" fmla="*/ 95390 w 1740866"/>
              <a:gd name="connsiteY2" fmla="*/ 658990 h 1659988"/>
              <a:gd name="connsiteX3" fmla="*/ 875755 w 1740866"/>
              <a:gd name="connsiteY3" fmla="*/ 197106 h 1659988"/>
              <a:gd name="connsiteX4" fmla="*/ 1740866 w 1740866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58990 h 1659988"/>
              <a:gd name="connsiteX3" fmla="*/ 953899 w 1819010"/>
              <a:gd name="connsiteY3" fmla="*/ 197106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39208 h 1659988"/>
              <a:gd name="connsiteX3" fmla="*/ 953899 w 1819010"/>
              <a:gd name="connsiteY3" fmla="*/ 197106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39208 h 1659988"/>
              <a:gd name="connsiteX3" fmla="*/ 953899 w 1819010"/>
              <a:gd name="connsiteY3" fmla="*/ 197106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39208 h 1659988"/>
              <a:gd name="connsiteX3" fmla="*/ 953899 w 1819010"/>
              <a:gd name="connsiteY3" fmla="*/ 197106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39208 h 1659988"/>
              <a:gd name="connsiteX3" fmla="*/ 834557 w 1819010"/>
              <a:gd name="connsiteY3" fmla="*/ 276232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221119 h 1659988"/>
              <a:gd name="connsiteX2" fmla="*/ 173534 w 1819010"/>
              <a:gd name="connsiteY2" fmla="*/ 639208 h 1659988"/>
              <a:gd name="connsiteX3" fmla="*/ 834557 w 1819010"/>
              <a:gd name="connsiteY3" fmla="*/ 276232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062870 h 1659988"/>
              <a:gd name="connsiteX2" fmla="*/ 173534 w 1819010"/>
              <a:gd name="connsiteY2" fmla="*/ 639208 h 1659988"/>
              <a:gd name="connsiteX3" fmla="*/ 834557 w 1819010"/>
              <a:gd name="connsiteY3" fmla="*/ 276232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003525 h 1659988"/>
              <a:gd name="connsiteX2" fmla="*/ 173534 w 1819010"/>
              <a:gd name="connsiteY2" fmla="*/ 639208 h 1659988"/>
              <a:gd name="connsiteX3" fmla="*/ 834557 w 1819010"/>
              <a:gd name="connsiteY3" fmla="*/ 276232 h 1659988"/>
              <a:gd name="connsiteX4" fmla="*/ 1819010 w 1819010"/>
              <a:gd name="connsiteY4" fmla="*/ 0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010" h="1659988">
                <a:moveTo>
                  <a:pt x="187157" y="1659988"/>
                </a:moveTo>
                <a:cubicBezTo>
                  <a:pt x="195554" y="1567062"/>
                  <a:pt x="-27950" y="1190139"/>
                  <a:pt x="2930" y="1003525"/>
                </a:cubicBezTo>
                <a:cubicBezTo>
                  <a:pt x="33810" y="816911"/>
                  <a:pt x="34930" y="760423"/>
                  <a:pt x="173534" y="639208"/>
                </a:cubicBezTo>
                <a:cubicBezTo>
                  <a:pt x="312138" y="517993"/>
                  <a:pt x="593461" y="366282"/>
                  <a:pt x="834557" y="276232"/>
                </a:cubicBezTo>
                <a:cubicBezTo>
                  <a:pt x="1075653" y="186182"/>
                  <a:pt x="1668195" y="46039"/>
                  <a:pt x="1819010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3822800">
            <a:off x="5800731" y="1179274"/>
            <a:ext cx="643258" cy="1180524"/>
          </a:xfrm>
          <a:custGeom>
            <a:avLst/>
            <a:gdLst>
              <a:gd name="connsiteX0" fmla="*/ 0 w 1631853"/>
              <a:gd name="connsiteY0" fmla="*/ 1659988 h 1659988"/>
              <a:gd name="connsiteX1" fmla="*/ 1631853 w 1631853"/>
              <a:gd name="connsiteY1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534573 w 1631853"/>
              <a:gd name="connsiteY1" fmla="*/ 548640 h 1659988"/>
              <a:gd name="connsiteX2" fmla="*/ 886265 w 1631853"/>
              <a:gd name="connsiteY2" fmla="*/ 182880 h 1659988"/>
              <a:gd name="connsiteX3" fmla="*/ 1631853 w 1631853"/>
              <a:gd name="connsiteY3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886265 w 1631853"/>
              <a:gd name="connsiteY3" fmla="*/ 182880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956604 w 1631853"/>
              <a:gd name="connsiteY3" fmla="*/ 239151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34573 w 1631853"/>
              <a:gd name="connsiteY2" fmla="*/ 54864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53219 w 1631853"/>
              <a:gd name="connsiteY1" fmla="*/ 998807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12875 w 1631853"/>
              <a:gd name="connsiteY3" fmla="*/ 253219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267286 w 1631853"/>
              <a:gd name="connsiteY1" fmla="*/ 1026942 h 1659988"/>
              <a:gd name="connsiteX2" fmla="*/ 562708 w 1631853"/>
              <a:gd name="connsiteY2" fmla="*/ 604910 h 1659988"/>
              <a:gd name="connsiteX3" fmla="*/ 1026943 w 1631853"/>
              <a:gd name="connsiteY3" fmla="*/ 281354 h 1659988"/>
              <a:gd name="connsiteX4" fmla="*/ 1631853 w 1631853"/>
              <a:gd name="connsiteY4" fmla="*/ 0 h 1659988"/>
              <a:gd name="connsiteX0" fmla="*/ 0 w 1631853"/>
              <a:gd name="connsiteY0" fmla="*/ 1659988 h 1659988"/>
              <a:gd name="connsiteX1" fmla="*/ 562708 w 1631853"/>
              <a:gd name="connsiteY1" fmla="*/ 604910 h 1659988"/>
              <a:gd name="connsiteX2" fmla="*/ 1026943 w 1631853"/>
              <a:gd name="connsiteY2" fmla="*/ 281354 h 1659988"/>
              <a:gd name="connsiteX3" fmla="*/ 1631853 w 1631853"/>
              <a:gd name="connsiteY3" fmla="*/ 0 h 1659988"/>
              <a:gd name="connsiteX0" fmla="*/ 0 w 1631853"/>
              <a:gd name="connsiteY0" fmla="*/ 1659988 h 1659988"/>
              <a:gd name="connsiteX1" fmla="*/ 562708 w 1631853"/>
              <a:gd name="connsiteY1" fmla="*/ 604910 h 1659988"/>
              <a:gd name="connsiteX2" fmla="*/ 1631853 w 1631853"/>
              <a:gd name="connsiteY2" fmla="*/ 0 h 1659988"/>
              <a:gd name="connsiteX0" fmla="*/ 0 w 1631853"/>
              <a:gd name="connsiteY0" fmla="*/ 1659988 h 1659988"/>
              <a:gd name="connsiteX1" fmla="*/ 185279 w 1631853"/>
              <a:gd name="connsiteY1" fmla="*/ 540303 h 1659988"/>
              <a:gd name="connsiteX2" fmla="*/ 1631853 w 1631853"/>
              <a:gd name="connsiteY2" fmla="*/ 0 h 1659988"/>
              <a:gd name="connsiteX0" fmla="*/ 33548 w 1665401"/>
              <a:gd name="connsiteY0" fmla="*/ 1659988 h 1659988"/>
              <a:gd name="connsiteX1" fmla="*/ 8444 w 1665401"/>
              <a:gd name="connsiteY1" fmla="*/ 1102432 h 1659988"/>
              <a:gd name="connsiteX2" fmla="*/ 218827 w 1665401"/>
              <a:gd name="connsiteY2" fmla="*/ 540303 h 1659988"/>
              <a:gd name="connsiteX3" fmla="*/ 1665401 w 1665401"/>
              <a:gd name="connsiteY3" fmla="*/ 0 h 1659988"/>
              <a:gd name="connsiteX0" fmla="*/ 33548 w 1665401"/>
              <a:gd name="connsiteY0" fmla="*/ 1659988 h 1659988"/>
              <a:gd name="connsiteX1" fmla="*/ 8444 w 1665401"/>
              <a:gd name="connsiteY1" fmla="*/ 1102432 h 1659988"/>
              <a:gd name="connsiteX2" fmla="*/ 218827 w 1665401"/>
              <a:gd name="connsiteY2" fmla="*/ 540303 h 1659988"/>
              <a:gd name="connsiteX3" fmla="*/ 760508 w 1665401"/>
              <a:gd name="connsiteY3" fmla="*/ 177326 h 1659988"/>
              <a:gd name="connsiteX4" fmla="*/ 1665401 w 1665401"/>
              <a:gd name="connsiteY4" fmla="*/ 0 h 1659988"/>
              <a:gd name="connsiteX0" fmla="*/ 70623 w 1702476"/>
              <a:gd name="connsiteY0" fmla="*/ 1659988 h 1659988"/>
              <a:gd name="connsiteX1" fmla="*/ 5740 w 1702476"/>
              <a:gd name="connsiteY1" fmla="*/ 1102432 h 1659988"/>
              <a:gd name="connsiteX2" fmla="*/ 255902 w 1702476"/>
              <a:gd name="connsiteY2" fmla="*/ 540303 h 1659988"/>
              <a:gd name="connsiteX3" fmla="*/ 797583 w 1702476"/>
              <a:gd name="connsiteY3" fmla="*/ 177326 h 1659988"/>
              <a:gd name="connsiteX4" fmla="*/ 1702476 w 1702476"/>
              <a:gd name="connsiteY4" fmla="*/ 0 h 1659988"/>
              <a:gd name="connsiteX0" fmla="*/ 70623 w 1702476"/>
              <a:gd name="connsiteY0" fmla="*/ 1659988 h 1659988"/>
              <a:gd name="connsiteX1" fmla="*/ 5740 w 1702476"/>
              <a:gd name="connsiteY1" fmla="*/ 1102432 h 1659988"/>
              <a:gd name="connsiteX2" fmla="*/ 176342 w 1702476"/>
              <a:gd name="connsiteY2" fmla="*/ 500740 h 1659988"/>
              <a:gd name="connsiteX3" fmla="*/ 797583 w 1702476"/>
              <a:gd name="connsiteY3" fmla="*/ 177326 h 1659988"/>
              <a:gd name="connsiteX4" fmla="*/ 1702476 w 1702476"/>
              <a:gd name="connsiteY4" fmla="*/ 0 h 1659988"/>
              <a:gd name="connsiteX0" fmla="*/ 70623 w 1702476"/>
              <a:gd name="connsiteY0" fmla="*/ 1659988 h 1659988"/>
              <a:gd name="connsiteX1" fmla="*/ 5740 w 1702476"/>
              <a:gd name="connsiteY1" fmla="*/ 1102432 h 1659988"/>
              <a:gd name="connsiteX2" fmla="*/ 176342 w 1702476"/>
              <a:gd name="connsiteY2" fmla="*/ 500740 h 1659988"/>
              <a:gd name="connsiteX3" fmla="*/ 837365 w 1702476"/>
              <a:gd name="connsiteY3" fmla="*/ 197106 h 1659988"/>
              <a:gd name="connsiteX4" fmla="*/ 1702476 w 1702476"/>
              <a:gd name="connsiteY4" fmla="*/ 0 h 1659988"/>
              <a:gd name="connsiteX0" fmla="*/ 109013 w 1740866"/>
              <a:gd name="connsiteY0" fmla="*/ 1659988 h 1659988"/>
              <a:gd name="connsiteX1" fmla="*/ 4349 w 1740866"/>
              <a:gd name="connsiteY1" fmla="*/ 1102432 h 1659988"/>
              <a:gd name="connsiteX2" fmla="*/ 214732 w 1740866"/>
              <a:gd name="connsiteY2" fmla="*/ 500740 h 1659988"/>
              <a:gd name="connsiteX3" fmla="*/ 875755 w 1740866"/>
              <a:gd name="connsiteY3" fmla="*/ 197106 h 1659988"/>
              <a:gd name="connsiteX4" fmla="*/ 1740866 w 1740866"/>
              <a:gd name="connsiteY4" fmla="*/ 0 h 1659988"/>
              <a:gd name="connsiteX0" fmla="*/ 109013 w 1740866"/>
              <a:gd name="connsiteY0" fmla="*/ 1659988 h 1659988"/>
              <a:gd name="connsiteX1" fmla="*/ 4349 w 1740866"/>
              <a:gd name="connsiteY1" fmla="*/ 1102432 h 1659988"/>
              <a:gd name="connsiteX2" fmla="*/ 95390 w 1740866"/>
              <a:gd name="connsiteY2" fmla="*/ 658990 h 1659988"/>
              <a:gd name="connsiteX3" fmla="*/ 875755 w 1740866"/>
              <a:gd name="connsiteY3" fmla="*/ 197106 h 1659988"/>
              <a:gd name="connsiteX4" fmla="*/ 1740866 w 1740866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58990 h 1659988"/>
              <a:gd name="connsiteX3" fmla="*/ 953899 w 1819010"/>
              <a:gd name="connsiteY3" fmla="*/ 197106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39208 h 1659988"/>
              <a:gd name="connsiteX3" fmla="*/ 953899 w 1819010"/>
              <a:gd name="connsiteY3" fmla="*/ 197106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39208 h 1659988"/>
              <a:gd name="connsiteX3" fmla="*/ 953899 w 1819010"/>
              <a:gd name="connsiteY3" fmla="*/ 197106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39208 h 1659988"/>
              <a:gd name="connsiteX3" fmla="*/ 953899 w 1819010"/>
              <a:gd name="connsiteY3" fmla="*/ 197106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161775 h 1659988"/>
              <a:gd name="connsiteX2" fmla="*/ 173534 w 1819010"/>
              <a:gd name="connsiteY2" fmla="*/ 639208 h 1659988"/>
              <a:gd name="connsiteX3" fmla="*/ 834557 w 1819010"/>
              <a:gd name="connsiteY3" fmla="*/ 276232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221119 h 1659988"/>
              <a:gd name="connsiteX2" fmla="*/ 173534 w 1819010"/>
              <a:gd name="connsiteY2" fmla="*/ 639208 h 1659988"/>
              <a:gd name="connsiteX3" fmla="*/ 834557 w 1819010"/>
              <a:gd name="connsiteY3" fmla="*/ 276232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062870 h 1659988"/>
              <a:gd name="connsiteX2" fmla="*/ 173534 w 1819010"/>
              <a:gd name="connsiteY2" fmla="*/ 639208 h 1659988"/>
              <a:gd name="connsiteX3" fmla="*/ 834557 w 1819010"/>
              <a:gd name="connsiteY3" fmla="*/ 276232 h 1659988"/>
              <a:gd name="connsiteX4" fmla="*/ 1819010 w 1819010"/>
              <a:gd name="connsiteY4" fmla="*/ 0 h 1659988"/>
              <a:gd name="connsiteX0" fmla="*/ 187157 w 1819010"/>
              <a:gd name="connsiteY0" fmla="*/ 1659988 h 1659988"/>
              <a:gd name="connsiteX1" fmla="*/ 2930 w 1819010"/>
              <a:gd name="connsiteY1" fmla="*/ 1003525 h 1659988"/>
              <a:gd name="connsiteX2" fmla="*/ 173534 w 1819010"/>
              <a:gd name="connsiteY2" fmla="*/ 639208 h 1659988"/>
              <a:gd name="connsiteX3" fmla="*/ 834557 w 1819010"/>
              <a:gd name="connsiteY3" fmla="*/ 276232 h 1659988"/>
              <a:gd name="connsiteX4" fmla="*/ 1819010 w 1819010"/>
              <a:gd name="connsiteY4" fmla="*/ 0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010" h="1659988">
                <a:moveTo>
                  <a:pt x="187157" y="1659988"/>
                </a:moveTo>
                <a:cubicBezTo>
                  <a:pt x="195554" y="1567062"/>
                  <a:pt x="-27950" y="1190139"/>
                  <a:pt x="2930" y="1003525"/>
                </a:cubicBezTo>
                <a:cubicBezTo>
                  <a:pt x="33810" y="816911"/>
                  <a:pt x="34930" y="760423"/>
                  <a:pt x="173534" y="639208"/>
                </a:cubicBezTo>
                <a:cubicBezTo>
                  <a:pt x="312138" y="517993"/>
                  <a:pt x="593461" y="366282"/>
                  <a:pt x="834557" y="276232"/>
                </a:cubicBezTo>
                <a:cubicBezTo>
                  <a:pt x="1075653" y="186182"/>
                  <a:pt x="1668195" y="46039"/>
                  <a:pt x="1819010" y="0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10" idx="7"/>
            <a:endCxn id="6" idx="3"/>
          </p:cNvCxnSpPr>
          <p:nvPr/>
        </p:nvCxnSpPr>
        <p:spPr>
          <a:xfrm flipV="1">
            <a:off x="3921565" y="3318143"/>
            <a:ext cx="616635" cy="12186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1"/>
            <a:endCxn id="6" idx="5"/>
          </p:cNvCxnSpPr>
          <p:nvPr/>
        </p:nvCxnSpPr>
        <p:spPr>
          <a:xfrm flipH="1" flipV="1">
            <a:off x="4716390" y="3318143"/>
            <a:ext cx="648241" cy="12186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8" idx="3"/>
            <a:endCxn id="5" idx="7"/>
          </p:cNvCxnSpPr>
          <p:nvPr/>
        </p:nvCxnSpPr>
        <p:spPr>
          <a:xfrm flipH="1">
            <a:off x="3254719" y="1992265"/>
            <a:ext cx="471118" cy="11388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7" idx="7"/>
            <a:endCxn id="13" idx="3"/>
          </p:cNvCxnSpPr>
          <p:nvPr/>
        </p:nvCxnSpPr>
        <p:spPr>
          <a:xfrm flipV="1">
            <a:off x="6178061" y="1992265"/>
            <a:ext cx="633564" cy="11388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649729" y="2647781"/>
            <a:ext cx="33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182715" y="2234903"/>
            <a:ext cx="33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5593727" y="1558314"/>
            <a:ext cx="33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6405889" y="1927646"/>
            <a:ext cx="33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198143" y="2647781"/>
            <a:ext cx="33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268854" y="1331209"/>
            <a:ext cx="52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67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77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33</Words>
  <Application>Microsoft Office PowerPoint</Application>
  <PresentationFormat>宽屏</PresentationFormat>
  <Paragraphs>27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wenzhe zhang</dc:creator>
  <cp:lastModifiedBy>wenzhe zhang</cp:lastModifiedBy>
  <cp:revision>12</cp:revision>
  <dcterms:created xsi:type="dcterms:W3CDTF">2013-12-25T11:42:01Z</dcterms:created>
  <dcterms:modified xsi:type="dcterms:W3CDTF">2013-12-26T06:25:30Z</dcterms:modified>
</cp:coreProperties>
</file>