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E848-67DE-45EA-B12D-48F58DF5AC1F}" type="datetimeFigureOut">
              <a:rPr lang="de-DE" smtClean="0"/>
              <a:pPr/>
              <a:t>16.04.2011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960B-73CA-4B79-99E1-8C7E14B2F7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Performance </a:t>
            </a:r>
            <a:r>
              <a:rPr lang="de-CH" dirty="0" smtClean="0">
                <a:solidFill>
                  <a:schemeClr val="bg1"/>
                </a:solidFill>
              </a:rPr>
              <a:t>und </a:t>
            </a:r>
            <a:r>
              <a:rPr lang="de-CH" dirty="0" smtClean="0">
                <a:solidFill>
                  <a:schemeClr val="bg1"/>
                </a:solidFill>
              </a:rPr>
              <a:t>Verfügbarkeit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6400800" cy="766936"/>
          </a:xfrm>
          <a:solidFill>
            <a:srgbClr val="FFC000"/>
          </a:solidFill>
          <a:ln>
            <a:solidFill>
              <a:schemeClr val="tx2"/>
            </a:solidFill>
            <a:prstDash val="dashDot"/>
          </a:ln>
        </p:spPr>
        <p:txBody>
          <a:bodyPr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de-CH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Zwei ganz unterschiedliche Dinge</a:t>
            </a:r>
            <a:endParaRPr lang="de-D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ndAc>
      <p:stSnd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32 -0.01551 -0.08229 -0.0331 -0.12413 -0.04629 C -0.12587 -0.04699 -0.12708 -0.04305 -0.12726 -0.04051 C -0.1283 -0.02384 -0.12639 -0.02129 -0.11823 -0.01435 C -0.1151 -0.00602 -0.10816 0.00533 -0.10156 0.00787 C -0.08403 0.02385 -0.05851 0.00857 -0.03941 0.00209 C -0.02778 -0.01342 -0.02726 -0.03194 -0.02413 -0.05231 C -0.02222 -0.07731 -0.01996 -0.08796 -0.03021 -0.11713 C -0.03542 -0.13194 -0.05469 -0.14652 -0.0651 -0.15347 C -0.10382 -0.1794 -0.13594 -0.18912 -0.17882 -0.1919 C -0.20729 -0.19606 -0.21424 -0.19953 -0.24549 -0.1919 C -0.27083 -0.18611 -0.29375 -0.1412 -0.30156 -0.11134 C -0.29948 -0.0949 -0.29236 -0.08796 -0.28177 -0.0787 C -0.24705 -0.04838 -0.2224 -0.04305 -0.18021 -0.03842 C -0.1092 -0.04375 -0.02708 -0.03402 0.0349 -0.08912 C 0.0533 -0.12546 0.03611 -0.17199 0.01198 -0.19583 C -0.01059 -0.21828 -0.00746 -0.20902 -0.0349 -0.22824 C -0.05382 -0.24166 -0.07135 -0.25833 -0.0908 -0.2706 C -0.1566 -0.31227 -0.23437 -0.35486 -0.30451 -0.39398 C -0.32587 -0.40555 -0.34549 -0.42176 -0.36667 -0.43449 C -0.3599 -0.46018 -0.30121 -0.49398 -0.28177 -0.50902 C -0.24375 -0.53842 -0.21771 -0.5831 -0.19687 -0.63217 C -0.19479 -0.64305 -0.19236 -0.6537 -0.1908 -0.66481 C -0.18854 -0.68148 -0.18958 -0.69838 -0.18628 -0.71504 C -0.17726 -0.70532 -0.17656 -0.70532 -0.17882 -0.69074 C -0.16927 -0.68264 -0.16805 -0.68495 -0.15451 -0.6868 C -0.14948 -0.66643 -0.15399 -0.67199 -0.14549 -0.66481 C -0.14149 -0.64907 -0.14375 -0.65115 -0.11962 -0.66852 C -0.11562 -0.67152 -0.11371 -0.67801 -0.11059 -0.68264 C -0.09496 -0.70486 -0.10226 -0.69097 -0.09549 -0.70486 C -0.09705 -0.72338 -0.09566 -0.72291 -0.10746 -0.72916 C -0.12014 -0.72546 -0.13316 -0.72407 -0.14549 -0.71898 C -0.19896 -0.69652 -0.24479 -0.64606 -0.2849 -0.59583 C -0.29271 -0.57338 -0.29965 -0.55879 -0.30156 -0.53333 C -0.30399 -0.50254 -0.29722 -0.5037 -0.2849 -0.47662 C -0.28108 -0.46805 -0.27969 -0.45717 -0.27413 -0.45046 C -0.23941 -0.40879 -0.1941 -0.40046 -0.15 -0.39398 C -0.09913 -0.39977 -0.06875 -0.40324 -0.02413 -0.41597 C -0.0191 -0.41944 -0.01371 -0.42199 -0.00903 -0.42615 C 0.00226 -0.43634 -0.01042 -0.45764 -0.01823 -0.4625 C -0.02396 -0.48703 -0.05434 -0.45115 -0.05903 -0.44629 C -0.09427 -0.41041 -0.08733 -0.40833 -0.12413 -0.33935 C -0.14062 -0.30856 -0.16823 -0.24236 -0.16823 -0.24236 C -0.17639 -0.18171 -0.15 -0.15324 -0.10746 -0.13125 C -0.04861 -0.10069 -0.02656 -0.10162 0.03785 -0.08912 C 0.12726 -0.09166 0.20625 -0.06088 0.24705 -0.17777 C 0.24549 -0.19398 0.24601 -0.21065 0.24254 -0.22615 C 0.23576 -0.25717 0.21875 -0.27477 0.20313 -0.29676 C 0.18611 -0.3206 0.19184 -0.32129 0.17118 -0.34328 C 0.12917 -0.38865 0.07326 -0.4162 0.01979 -0.42037 C 0.0132 -0.41805 0.00625 -0.41759 0 -0.41412 C -0.01962 -0.40301 -0.02934 -0.38078 -0.04392 -0.3618 C -0.04549 -0.35648 -0.04809 -0.35139 -0.04844 -0.34537 C -0.05382 -0.26852 0.01233 -0.26828 0.05156 -0.26458 C 0.06233 -0.26666 0.10451 -0.2743 0.11823 -0.28078 C 0.13715 -0.28981 0.15104 -0.31389 0.16372 -0.33333 C 0.17552 -0.37014 0.17778 -0.4074 0.16215 -0.44444 C 0.15677 -0.47361 0.14809 -0.5162 0.12274 -0.52315 C 0.10504 -0.51875 0.11181 -0.51898 0.10313 -0.51898 " pathEditMode="relative" ptsTypes="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32 -0.01551 -0.08229 -0.0331 -0.12413 -0.04629 C -0.12587 -0.04699 -0.12708 -0.04305 -0.12726 -0.04051 C -0.1283 -0.02384 -0.12639 -0.02129 -0.11823 -0.01435 C -0.1151 -0.00602 -0.10816 0.00533 -0.10156 0.00787 C -0.08403 0.02385 -0.05851 0.00857 -0.03941 0.00209 C -0.02778 -0.01342 -0.02726 -0.03194 -0.02413 -0.05231 C -0.02222 -0.07731 -0.01996 -0.08796 -0.03021 -0.11713 C -0.03542 -0.13194 -0.05469 -0.14652 -0.0651 -0.15347 C -0.10382 -0.1794 -0.13594 -0.18912 -0.17882 -0.1919 C -0.20729 -0.19606 -0.21424 -0.19953 -0.24549 -0.1919 C -0.27083 -0.18611 -0.29375 -0.1412 -0.30156 -0.11134 C -0.29948 -0.0949 -0.29236 -0.08796 -0.28177 -0.0787 C -0.24705 -0.04838 -0.2224 -0.04305 -0.18021 -0.03842 C -0.1092 -0.04375 -0.02708 -0.03402 0.0349 -0.08912 C 0.0533 -0.12546 0.03611 -0.17199 0.01198 -0.19583 C -0.01059 -0.21828 -0.00746 -0.20902 -0.0349 -0.22824 C -0.05382 -0.24166 -0.07135 -0.25833 -0.0908 -0.2706 C -0.1566 -0.31227 -0.23437 -0.35486 -0.30451 -0.39398 C -0.32587 -0.40555 -0.34549 -0.42176 -0.36667 -0.43449 C -0.3599 -0.46018 -0.30121 -0.49398 -0.28177 -0.50902 C -0.24375 -0.53842 -0.21771 -0.5831 -0.19687 -0.63217 C -0.19479 -0.64305 -0.19236 -0.6537 -0.1908 -0.66481 C -0.18854 -0.68148 -0.18958 -0.69838 -0.18628 -0.71504 C -0.17726 -0.70532 -0.17656 -0.70532 -0.17882 -0.69074 C -0.16927 -0.68264 -0.16805 -0.68495 -0.15451 -0.6868 C -0.14948 -0.66643 -0.15399 -0.67199 -0.14549 -0.66481 C -0.14149 -0.64907 -0.14375 -0.65115 -0.11962 -0.66852 C -0.11562 -0.67152 -0.11371 -0.67801 -0.11059 -0.68264 C -0.09496 -0.70486 -0.10226 -0.69097 -0.09549 -0.70486 C -0.09705 -0.72338 -0.09566 -0.72291 -0.10746 -0.72916 C -0.12014 -0.72546 -0.13316 -0.72407 -0.14549 -0.71898 C -0.19896 -0.69652 -0.24479 -0.64606 -0.2849 -0.59583 C -0.29271 -0.57338 -0.29965 -0.55879 -0.30156 -0.53333 C -0.30399 -0.50254 -0.29722 -0.5037 -0.2849 -0.47662 C -0.28108 -0.46805 -0.27969 -0.45717 -0.27413 -0.45046 C -0.23941 -0.40879 -0.1941 -0.40046 -0.15 -0.39398 C -0.09913 -0.39977 -0.06875 -0.40324 -0.02413 -0.41597 C -0.0191 -0.41944 -0.01371 -0.42199 -0.00903 -0.42615 C 0.00226 -0.43634 -0.01042 -0.45764 -0.01823 -0.4625 C -0.02396 -0.48703 -0.05434 -0.45115 -0.05903 -0.44629 C -0.09427 -0.41041 -0.08733 -0.40833 -0.12413 -0.33935 C -0.14062 -0.30856 -0.16823 -0.24236 -0.16823 -0.24236 C -0.17639 -0.18171 -0.15 -0.15324 -0.10746 -0.13125 C -0.04861 -0.10069 -0.02656 -0.10162 0.03785 -0.08912 C 0.12726 -0.09166 0.20625 -0.06088 0.24705 -0.17777 C 0.24549 -0.19398 0.24601 -0.21065 0.24254 -0.22615 C 0.23576 -0.25717 0.21875 -0.27477 0.20313 -0.29676 C 0.18611 -0.3206 0.19184 -0.32129 0.17118 -0.34328 C 0.12917 -0.38865 0.07326 -0.4162 0.01979 -0.42037 C 0.0132 -0.41805 0.00625 -0.41759 0 -0.41412 C -0.01962 -0.40301 -0.02934 -0.38078 -0.04392 -0.3618 C -0.04549 -0.35648 -0.04809 -0.35139 -0.04844 -0.34537 C -0.05382 -0.26852 0.01233 -0.26828 0.05156 -0.26458 C 0.06233 -0.26666 0.10451 -0.2743 0.11823 -0.28078 C 0.13715 -0.28981 0.15104 -0.31389 0.16372 -0.33333 C 0.17552 -0.37014 0.17778 -0.4074 0.16215 -0.44444 C 0.15677 -0.47361 0.14809 -0.5162 0.12274 -0.52315 C 0.10504 -0.51875 0.11181 -0.51898 0.10313 -0.51898 " pathEditMode="relative" ptsTypes="fffffffffffff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2 0.00763 0.00521 0.01504 0.01198 0.01828 C 0.02778 0.03472 0.04202 0.05185 0.05747 0.06851 C 0.07118 0.08356 0.08872 0.09444 0.10295 0.10902 C 0.10834 0.11435 0.1125 0.12175 0.11806 0.12708 C 0.12518 0.13425 0.13351 0.13865 0.1408 0.14537 C 0.14514 0.1493 0.14844 0.15555 0.15295 0.15925 C 0.20365 0.20115 0.26059 0.23125 0.31511 0.2625 C 0.3434 0.27893 0.36927 0.29675 0.39844 0.31111 C 0.41424 0.31875 0.42865 0.33078 0.44531 0.33541 C 0.45608 0.34467 0.46719 0.35115 0.47865 0.35925 C 0.50573 0.37893 0.53056 0.39907 0.55903 0.4162 C 0.56893 0.42175 0.57952 0.42592 0.58924 0.4324 C 0.60695 0.44375 0.6217 0.46018 0.6408 0.46643 C 0.65 0.478 0.63889 0.48541 0.63177 0.48865 C 0.62413 0.48796 0.6165 0.48796 0.60903 0.4868 C 0.60122 0.48541 0.59393 0.47893 0.58629 0.47685 C 0.5809 0.45509 0.58368 0.4699 0.59393 0.42222 C 0.59896 0.39884 0.604 0.37708 0.60747 0.35347 C 0.60643 0.31713 0.60573 0.28078 0.60452 0.24444 C 0.60434 0.23819 0.60504 0.23171 0.60295 0.22615 C 0.59028 0.19236 0.53976 0.18148 0.51667 0.17986 C 0.4908 0.17754 0.46511 0.17592 0.43924 0.17384 C 0.41337 0.16597 0.3915 0.14791 0.36667 0.13703 C 0.33507 0.12314 0.30261 0.11805 0.26962 0.11319 C 0.23715 0.11805 0.27292 0.11527 0.25 0.11088 C 0.23438 0.10833 0.20295 0.10486 0.20295 0.10486 C 0.16945 0.09328 0.13611 0.07963 0.10139 0.07685 C 0.10643 0.0537 0.09931 0.02245 0.11059 0.0081 C 0.11163 0.00509 0.1132 0.00277 0.11354 0 C 0.11493 -0.01482 0.0915 -0.01297 0.08472 -0.01412 C 0.07865 -0.01713 0.07292 -0.02084 0.06667 -0.02223 C 0.05608 -0.02477 0.03472 -0.02639 0.03472 -0.02639 C 0.00538 -0.02477 -0.02396 -0.02639 -0.05312 -0.02223 C -0.06076 -0.02107 -0.06719 -0.01412 -0.0743 -0.01042 C -0.11128 0.00995 -0.125 0.05648 -0.12882 0.10694 C -0.1276 0.14027 -0.13142 0.21481 -0.12135 0.25231 C -0.11753 0.26666 -0.11076 0.27916 -0.10607 0.29259 C -0.08507 0.35393 -0.06371 0.4287 -0.01528 0.46273 C 0.04393 0.50416 0.14219 0.55231 0.20747 0.57175 C 0.26042 0.58726 0.31719 0.58518 0.37118 0.59189 C 0.39445 0.59745 0.41736 0.59953 0.4408 0.60393 C 0.48247 0.59861 0.52917 0.61018 0.56511 0.58171 C 0.58594 0.56481 0.57674 0.5655 0.59393 0.54143 C 0.62049 0.5037 0.5915 0.5574 0.61667 0.51296 C 0.63525 0.48055 0.64618 0.44305 0.66198 0.4081 C 0.69827 0.32731 0.67813 0.38217 0.70139 0.31319 C 0.70903 0.26458 0.71424 0.20972 0.69688 0.16365 C 0.69549 0.15949 0.69236 0.15694 0.6908 0.15324 C 0.67865 0.12569 0.67465 0.0993 0.65295 0.08078 C 0.64479 0.07361 0.63073 0.07106 0.62257 0.06851 C 0.5882 0.07546 0.55347 0.07939 0.51962 0.08865 C 0.50087 0.09421 0.48334 0.10555 0.46511 0.11319 C 0.41719 0.1331 0.3684 0.14907 0.32118 0.17152 C 0.22413 0.21736 0.1191 0.25254 0.03924 0.34351 C 0.03577 0.35208 0.03108 0.36041 0.02865 0.36944 C 0.02656 0.378 0.025 0.38703 0.0257 0.39606 C 0.02709 0.41319 0.02934 0.43078 0.03472 0.44629 C 0.04514 0.47708 0.10903 0.48726 0.12257 0.49074 C 0.20087 0.48958 0.27934 0.49375 0.35747 0.4868 C 0.41719 0.48125 0.44913 0.45578 0.49844 0.4162 C 0.56788 0.36041 0.61511 0.32685 0.64844 0.228 C 0.64965 0.2037 0.65243 0.1875 0.64531 0.16365 C 0.64288 0.15509 0.6375 0.14861 0.63334 0.14143 C 0.60521 0.09398 0.56997 0.04861 0.52257 0.04213 C 0.48837 0.0375 0.41962 0.03402 0.41962 0.03402 C 0.33715 0.0412 0.25313 0.03611 0.17257 0.06064 C 0.15903 0.06481 0.09219 0.10694 0.0757 0.11689 C 0.06233 0.13796 0.04236 0.16157 0.03924 0.19166 C 0.03334 0.25046 0.04844 0.32268 0.06667 0.37569 C 0.06962 0.38402 0.075 0.39004 0.07865 0.39791 C 0.08351 0.40833 0.0875 0.428 0.09844 0.4324 C 0.10868 0.43634 0.11962 0.43518 0.13021 0.43611 C 0.25868 0.42407 0.3941 0.36805 0.50295 0.27453 C 0.52344 0.25694 0.55764 0.20972 0.57726 0.18379 C 0.58594 0.15532 0.59636 0.09583 0.56667 0.08287 C 0.54965 0.05995 0.55052 0.06736 0.52726 0.08287 C 0.51354 0.103 0.50452 0.12013 0.49688 0.14537 C 0.4974 0.14884 0.49653 0.15277 0.49844 0.15532 C 0.49948 0.15671 0.5 0.15162 0.5 0.1493 C 0.5 0.14305 0.49913 0.13703 0.49844 0.13125 C 0.4967 0.11435 0.48941 0.08912 0.48021 0.07685 C 0.47275 0.06689 0.46597 0.06689 0.4559 0.0625 C 0.42066 0.04745 0.39323 0.04606 0.3559 0.04444 C 0.3059 0.0449 0.2559 0.04398 0.2059 0.04629 C 0.15695 0.04838 0.14861 0.08472 0.11962 0.12939 C 0.09323 0.24236 0.15018 0.34166 0.20295 0.42222 C 0.22552 0.45625 0.25226 0.49675 0.28177 0.52106 C 0.31441 0.54814 0.34271 0.54976 0.38021 0.55949 C 0.38368 0.5574 0.39445 0.55509 0.3908 0.55324 C 0.35538 0.53472 0.31806 0.52268 0.28177 0.50717 C 0.26129 0.49814 0.24288 0.48217 0.22257 0.47268 C 0.20035 0.4625 0.17639 0.45972 0.15452 0.44838 C 0.06632 0.403 -0.02864 0.34444 -0.09705 0.25439 C -0.10191 0.2375 -0.10416 0.22245 -0.09548 0.20601 C -0.08889 0.17754 -0.06614 0.17754 -0.04861 0.1655 C -0.02552 0.15023 0.00347 0.13449 0.02257 0.11088 C 0.02622 0.10648 0.02813 0.09953 0.03177 0.09467 C 0.04011 0.08402 0.05122 0.078 0.06059 0.06851 C 0.10712 0.07847 0.0875 0.06805 0.12118 0.09467 C 0.12882 0.10092 0.13455 0.11064 0.1408 0.11921 C 0.14202 0.1206 0.14219 0.1243 0.14393 0.12523 C 0.1467 0.12662 0.15 0.12523 0.15295 0.12523 L 0.60747 0.23009 C 0.65955 0.30763 0.71875 0.37754 0.76354 0.46273 C 0.7691 0.47314 0.74514 0.4699 0.73629 0.47476 C 0.69063 0.50023 0.65712 0.50625 0.60747 0.50879 C 0.57465 0.50763 0.54167 0.50879 0.50903 0.50509 C 0.49097 0.50277 0.47379 0.49467 0.4559 0.49074 C 0.42327 0.48379 0.39063 0.475 0.35747 0.47268 C 0.31788 0.4699 0.2809 0.46851 0.2408 0.46851 C 0.16459 0.44236 0.0875 0.41921 0.01198 0.38958 C 0.00955 0.38888 0.01233 0.38287 0.01354 0.37963 C 0.01545 0.37453 0.01875 0.3706 0.02118 0.36574 C 0.02518 0.3574 0.02865 0.34884 0.03334 0.34143 C 0.03993 0.33125 0.04722 0.32199 0.05295 0.31111 C 0.05903 0.29976 0.07118 0.27662 0.07118 0.27662 L 0.26354 0.14143 L 0.39236 0.07245 L 0.39844 0.34537 C 0.46754 0.32222 0.53802 0.30555 0.6059 0.27662 C 0.61042 0.27476 0.60174 0.26481 0.59844 0.26041 C 0.57795 0.2331 0.5599 0.20092 0.53472 0.18148 C 0.51459 0.1662 0.49566 0.14699 0.47413 0.13541 C 0.41823 0.10463 0.37917 0.1118 0.31806 0.10902 C 0.27986 0.13912 0.26077 0.16388 0.23785 0.21203 C 0.23438 0.22708 0.23143 0.23634 0.23177 0.25231 C 0.23212 0.26875 0.23247 0.28472 0.23472 0.30092 C 0.24236 0.35486 0.29566 0.38263 0.32726 0.40185 C 0.40677 0.45069 0.39271 0.4405 0.48021 0.4706 C 0.55851 0.46805 0.63715 0.47268 0.71511 0.46273 C 0.77222 0.45532 0.825 0.39189 0.85903 0.33541 C 0.86059 0.32453 0.86632 0.2868 0.86511 0.28078 C 0.86215 0.2662 0.85243 0.25532 0.84688 0.24213 C 0.8092 0.15162 0.79497 0.13055 0.7257 0.06458 C 0.61059 -0.04514 0.47622 -0.11991 0.33629 -0.15371 C 0.21736 -0.18218 0.09584 -0.17894 -0.0243 -0.18172 C -0.07222 -0.17778 -0.12066 -0.1794 -0.16823 -0.16968 C -0.26406 -0.15024 -0.40798 -0.08982 -0.49097 -0.01412 C -0.53021 0.02152 -0.57882 0.09675 -0.60764 0.1493 C -0.62378 0.22916 -0.55451 0.27476 -0.5092 0.30092 C -0.47778 0.31898 -0.44601 0.33657 -0.41371 0.35162 C -0.20052 0.45046 0.02101 0.45486 0.24393 0.46458 C 0.39202 0.48194 0.53785 0.48773 0.68629 0.49282 C 0.70903 0.49027 0.75452 0.48495 0.75452 0.48495 L 0.87865 0.18981 L 0.71667 0.18981 L 0.59688 0.20787 C 0.48108 0.52615 0.56372 0.5449 0.41806 0.53518 C 0.38247 0.52731 0.34653 0.52731 0.31059 0.52731 L 0.19688 -0.09283 " pathEditMode="relative" ptsTypes="ffffffffffffffffffffffffffffffffffffffffffffffffffffffffffffffffffffffffffffffffffffffffffffffffffffffAfffffffffffffAAAfffffffffffffffffffffffffAAAff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  <a:solidFill>
            <a:srgbClr val="FFC000"/>
          </a:solidFill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tx1"/>
              </a:extrusionClr>
            </a:sp3d>
          </a:bodyPr>
          <a:lstStyle/>
          <a:p>
            <a:r>
              <a:rPr lang="de-CH" dirty="0" smtClean="0"/>
              <a:t>Was bedeutet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de-CH" sz="2800" dirty="0" smtClean="0">
                <a:latin typeface="Arial" pitchFamily="34" charset="0"/>
                <a:cs typeface="Arial" pitchFamily="34" charset="0"/>
              </a:rPr>
              <a:t>Wie viele Daten eine Applikation oder ein Server in einer gewissen Zeit verarbeiten kann.</a:t>
            </a:r>
          </a:p>
          <a:p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de-CH" sz="2800" dirty="0" smtClean="0">
                <a:latin typeface="Arial" pitchFamily="34" charset="0"/>
                <a:cs typeface="Arial" pitchFamily="34" charset="0"/>
              </a:rPr>
              <a:t>Geld 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Investition </a:t>
            </a:r>
            <a:r>
              <a:rPr lang="de-CH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Hardware Software</a:t>
            </a:r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de-CH" sz="2800" dirty="0" smtClean="0">
                <a:latin typeface="Arial" pitchFamily="34" charset="0"/>
                <a:cs typeface="Arial" pitchFamily="34" charset="0"/>
              </a:rPr>
              <a:t>Überwachung (Monotoring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) </a:t>
            </a:r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de-CH" sz="2800" dirty="0" smtClean="0">
                <a:latin typeface="Arial" pitchFamily="34" charset="0"/>
                <a:cs typeface="Arial" pitchFamily="34" charset="0"/>
              </a:rPr>
              <a:t>Bei mehr wie als 2 Sek. Warten wird der Benutzer bereits schon ungeduldig.</a:t>
            </a:r>
          </a:p>
          <a:p>
            <a:endParaRPr lang="de-CH" sz="2800" dirty="0" smtClean="0">
              <a:latin typeface="Arial" pitchFamily="34" charset="0"/>
              <a:cs typeface="Arial" pitchFamily="34" charset="0"/>
            </a:endParaRPr>
          </a:p>
          <a:p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6 0.39583 C 0.07535 0.35648 0.0276 0.32106 -0.02205 0.30092 C -0.02795 0.29861 -0.05833 0.2956 -0.06597 0.2949 C -0.07969 0.2956 -0.0934 0.2956 -0.10695 0.29699 C -0.12778 0.29907 -0.14653 0.31088 -0.16754 0.31296 C -0.20122 0.34467 -0.18889 0.32986 -0.20695 0.35347 C -0.21858 0.38449 -0.21771 0.43426 -0.20382 0.46458 C -0.1934 0.48726 -0.16389 0.54514 -0.14479 0.56759 C -0.13958 0.57384 -0.13229 0.57639 -0.12656 0.58171 C -0.10399 0.60208 -0.08351 0.62268 -0.05695 0.63426 C -0.03438 0.64398 -0.02118 0.64282 0.00226 0.64444 C 0.04271 0.65254 0.05017 0.65764 0.10069 0.64027 C 0.12031 0.63356 0.1375 0.61736 0.15521 0.60393 C 0.15799 0.60185 0.1816 0.57963 0.18403 0.57569 C 0.19115 0.56389 0.20226 0.53726 0.20226 0.53726 C 0.19965 0.49537 0.1974 0.43958 0.18108 0.40185 C 0.16944 0.37476 0.1349 0.30439 0.10833 0.27662 C 0.10104 0.26898 0.09184 0.26527 0.08403 0.25856 C 0.03628 0.21828 0.01111 0.20185 -0.04618 0.19583 C -0.06129 0.19791 -0.07691 0.19699 -0.09167 0.20185 C -0.09809 0.20393 -0.1026 0.2118 -0.10833 0.21597 C -0.11563 0.22129 -0.12413 0.22407 -0.13108 0.23032 C -0.18594 0.27824 -0.21945 0.35926 -0.23264 0.44236 C -0.23195 0.46273 -0.23385 0.49375 -0.22656 0.51504 C -0.21181 0.5581 -0.17674 0.58634 -0.14618 0.60601 C -0.0691 0.65555 0.0151 0.66365 0.09913 0.66851 C 0.24722 0.65463 0.28785 0.70254 0.36441 0.59189 C 0.37986 0.5375 0.37795 0.51389 0.37344 0.44629 C 0.37187 0.42199 0.36319 0.35139 0.35382 0.32708 C 0.33906 0.28889 0.31944 0.25439 0.30226 0.21805 C 0.29271 0.19791 0.28785 0.17384 0.27639 0.15555 C 0.25365 0.11898 0.19635 0.04953 0.15521 0.03426 C 0.13993 0.0287 0.12396 0.02939 0.10833 0.02615 C 0.0816 0.03055 0.04983 0.03356 0.025 0.04838 C -0.04931 0.09259 -0.02379 0.08125 -0.075 0.12708 C -0.08681 0.13773 -0.1 0.14606 -0.11146 0.1574 C -0.1849 0.22963 -0.2382 0.33379 -0.25695 0.45254 C -0.25833 0.47754 -0.26285 0.51342 -0.25695 0.53935 C -0.25156 0.56273 -0.23681 0.58287 -0.225 0.6 C -0.16754 0.6824 -0.07031 0.69051 0.00833 0.70301 C 0.0349 0.70162 0.0618 0.70023 0.08854 0.69884 C 0.09861 0.69838 0.10903 0.70023 0.11892 0.69699 C 0.15955 0.68379 0.1875 0.65393 0.21285 0.61203 C 0.24427 0.4956 0.22535 0.36782 0.18715 0.25856 C 0.15312 0.16134 0.16562 0.19838 0.12049 0.11713 C 0.10955 0.09722 0.10208 0.07338 0.08854 0.05648 C 0.04878 0.00694 0.00608 -0.03056 -0.04323 -0.05857 C -0.06701 -0.07199 -0.0901 -0.09213 -0.11597 -0.09514 C -0.16337 -0.1007 -0.1382 -0.09861 -0.19167 -0.10116 C -0.21389 -0.10047 -0.23611 -0.1 -0.25833 -0.09908 C -0.26736 -0.09861 -0.27674 -0.1 -0.28559 -0.09699 C -0.31563 -0.08658 -0.33646 -0.05024 -0.35226 -0.01829 C -0.36042 0.01666 -0.37379 0.05023 -0.37656 0.0868 C -0.38247 0.16296 -0.37882 0.12592 -0.38715 0.19791 C -0.38455 0.26736 -0.38559 0.33703 -0.37951 0.40601 C -0.37326 0.47685 -0.31198 0.56481 -0.27049 0.60185 C -0.15868 0.70139 -0.03247 0.74953 0.09913 0.76967 C 0.13142 0.76828 0.16389 0.76782 0.19618 0.76551 C 0.20278 0.76504 0.2099 0.76574 0.2158 0.76157 C 0.22118 0.75787 0.22396 0.7493 0.22795 0.74328 C 0.23142 0.73194 0.23507 0.72037 0.23854 0.70902 C 0.24253 0.69583 0.2368 0.68078 0.23559 0.66666 C 0.23281 0.6368 0.22344 0.60509 0.21424 0.57777 C 0.20486 0.5493 0.18871 0.5074 0.17344 0.48264 C 0.16684 0.47199 0.15799 0.46412 0.15069 0.45439 C 0.12951 0.42615 0.10781 0.39861 0.08559 0.37152 C 0.08038 0.36527 0.07205 0.36551 0.06562 0.36157 C 0.06007 0.3581 0.05521 0.35208 0.04913 0.3493 C 0.02795 0.33981 0.01233 0.3375 -0.00833 0.33333 C -0.02483 0.32476 -0.04236 0.32314 -0.0599 0.32314 " pathEditMode="relative" ptsTypes="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e-CH" dirty="0" smtClean="0">
                <a:ln>
                  <a:solidFill>
                    <a:schemeClr val="bg1">
                      <a:alpha val="5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Wie erhöhe ich die Performance?</a:t>
            </a:r>
            <a:endParaRPr lang="de-DE" dirty="0">
              <a:ln>
                <a:solidFill>
                  <a:schemeClr val="bg1">
                    <a:alpha val="5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Aufrüsten der Hardware</a:t>
            </a:r>
          </a:p>
          <a:p>
            <a:r>
              <a:rPr lang="de-CH" dirty="0" smtClean="0"/>
              <a:t>Zusammenspiel aller Komponenten(Server, Netzwerk, Applikationscode, Datenbank)</a:t>
            </a:r>
          </a:p>
          <a:p>
            <a:r>
              <a:rPr lang="de-CH" dirty="0" smtClean="0"/>
              <a:t>Optimieren der Datenbank zugriff (Datenbanktuning)</a:t>
            </a:r>
          </a:p>
          <a:p>
            <a:r>
              <a:rPr lang="de-CH" dirty="0" smtClean="0"/>
              <a:t>Optimieren der Applikation (Ungeschickter Programmierter Algorithmus, Programmschleife wird unnötig durchlaufen.</a:t>
            </a:r>
            <a:endParaRPr lang="de-DE" dirty="0"/>
          </a:p>
        </p:txBody>
      </p:sp>
    </p:spTree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e-CH" dirty="0" smtClean="0"/>
              <a:t>Was bedeutet Verfügbarkeit?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 smtClean="0"/>
              <a:t>Die Verfügbarkeit lässt sich anhand der Zeit, definieren : Verfügbarkeit = </a:t>
            </a:r>
          </a:p>
          <a:p>
            <a:r>
              <a:rPr lang="de-CH" sz="2800" dirty="0" smtClean="0"/>
              <a:t>Gesamtzeit – Gesamtausfallzeit</a:t>
            </a:r>
          </a:p>
          <a:p>
            <a:pPr>
              <a:buNone/>
            </a:pPr>
            <a:r>
              <a:rPr lang="de-CH" sz="2800" dirty="0" smtClean="0"/>
              <a:t>             Gesamtzeit</a:t>
            </a:r>
          </a:p>
          <a:p>
            <a:pPr>
              <a:buNone/>
            </a:pPr>
            <a:r>
              <a:rPr lang="de-CH" sz="2800" dirty="0" smtClean="0"/>
              <a:t>Verfügbarkeit ist Erreichbar und Benutzbarkeit der Systeme, Programme und Servers.</a:t>
            </a:r>
          </a:p>
          <a:p>
            <a:pPr>
              <a:buNone/>
            </a:pPr>
            <a:r>
              <a:rPr lang="de-CH" sz="2800" dirty="0" smtClean="0"/>
              <a:t>Beispiel:</a:t>
            </a:r>
          </a:p>
          <a:p>
            <a:pPr>
              <a:buNone/>
            </a:pPr>
            <a:r>
              <a:rPr lang="de-CH" sz="2800" dirty="0" smtClean="0"/>
              <a:t>    Wenn eine Applikation wie amazon.com auch nur eine Stunde lang nicht verfügbar ist, bedeutet das einen Verlust von sehr seeeeehr viel Geld.		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683568" y="3068960"/>
            <a:ext cx="4608512" cy="0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Performance und Verfügbarkeit</vt:lpstr>
      <vt:lpstr>Was bedeutet Performance?</vt:lpstr>
      <vt:lpstr>Wie erhöhe ich die Performance?</vt:lpstr>
      <vt:lpstr>Was bedeutet Verfügbarkeit?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und Verfügbarkeit</dc:title>
  <dc:creator>Vank</dc:creator>
  <cp:lastModifiedBy>Vank</cp:lastModifiedBy>
  <cp:revision>26</cp:revision>
  <dcterms:created xsi:type="dcterms:W3CDTF">2011-04-16T08:47:18Z</dcterms:created>
  <dcterms:modified xsi:type="dcterms:W3CDTF">2011-04-16T12:59:20Z</dcterms:modified>
</cp:coreProperties>
</file>