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2"/>
  </p:handoutMasterIdLst>
  <p:sldIdLst>
    <p:sldId id="256" r:id="rId2"/>
    <p:sldId id="272" r:id="rId3"/>
    <p:sldId id="262" r:id="rId4"/>
    <p:sldId id="273" r:id="rId5"/>
    <p:sldId id="274" r:id="rId6"/>
    <p:sldId id="275" r:id="rId7"/>
    <p:sldId id="280" r:id="rId8"/>
    <p:sldId id="276" r:id="rId9"/>
    <p:sldId id="277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84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2019-06-17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8681" y="502782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Think Big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38" y="2108010"/>
            <a:ext cx="2546359" cy="26419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4747288" descr="EMB00001ff023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52601"/>
            <a:ext cx="5289892" cy="38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26568680" descr="EMB00001ff023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752603"/>
            <a:ext cx="5381775" cy="38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5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8708" y="81564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시연 화면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01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180"/>
          <a:stretch/>
        </p:blipFill>
        <p:spPr>
          <a:xfrm>
            <a:off x="5380074" y="0"/>
            <a:ext cx="68119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9607" y="62267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6186" y="20570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6186" y="25969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6186" y="31367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019" y="206705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팀원 소개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019" y="260427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설명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3019" y="313673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라즈베리파</a:t>
            </a:r>
            <a:r>
              <a:rPr lang="ko-KR" altLang="en-US" spc="-150" dirty="0" err="1">
                <a:solidFill>
                  <a:schemeClr val="bg1"/>
                </a:solidFill>
              </a:rPr>
              <a:t>이</a:t>
            </a:r>
            <a:r>
              <a:rPr lang="ko-KR" altLang="en-US" spc="-150" dirty="0" smtClean="0">
                <a:solidFill>
                  <a:schemeClr val="bg1"/>
                </a:solidFill>
              </a:rPr>
              <a:t> 기능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80074" y="6284"/>
            <a:ext cx="682255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20000"/>
                </a:schemeClr>
              </a:gs>
              <a:gs pos="23000">
                <a:schemeClr val="accent5">
                  <a:lumMod val="89000"/>
                  <a:alpha val="40000"/>
                </a:schemeClr>
              </a:gs>
              <a:gs pos="69000">
                <a:schemeClr val="accent5">
                  <a:lumMod val="75000"/>
                  <a:alpha val="70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76186" y="42163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6186" y="36765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73019" y="367656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어플리케이션 기능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3019" y="42163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시연 화면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708" y="81564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팀원 소개</a:t>
            </a:r>
            <a:endParaRPr lang="ko-KR" altLang="en-US" sz="32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16824" y="2679926"/>
            <a:ext cx="1821051" cy="16505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en-US" altLang="ko-KR" dirty="0"/>
          </a:p>
          <a:p>
            <a:pPr algn="ctr"/>
            <a:r>
              <a:rPr lang="ko-KR" altLang="en-US" dirty="0" smtClean="0"/>
              <a:t>이주현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320727" y="2679926"/>
            <a:ext cx="1821051" cy="16505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한상</a:t>
            </a:r>
            <a:r>
              <a:rPr lang="ko-KR" altLang="en-US" dirty="0">
                <a:solidFill>
                  <a:schemeClr val="tx1"/>
                </a:solidFill>
              </a:rPr>
              <a:t>욱</a:t>
            </a:r>
          </a:p>
        </p:txBody>
      </p:sp>
      <p:sp>
        <p:nvSpPr>
          <p:cNvPr id="9" name="타원 8"/>
          <p:cNvSpPr/>
          <p:nvPr/>
        </p:nvSpPr>
        <p:spPr>
          <a:xfrm>
            <a:off x="5924630" y="2679926"/>
            <a:ext cx="1821051" cy="16505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김태</a:t>
            </a:r>
            <a:r>
              <a:rPr lang="ko-KR" altLang="en-US" dirty="0">
                <a:solidFill>
                  <a:schemeClr val="tx1"/>
                </a:solidFill>
              </a:rPr>
              <a:t>은</a:t>
            </a:r>
          </a:p>
        </p:txBody>
      </p:sp>
      <p:sp>
        <p:nvSpPr>
          <p:cNvPr id="11" name="타원 10"/>
          <p:cNvSpPr/>
          <p:nvPr/>
        </p:nvSpPr>
        <p:spPr>
          <a:xfrm>
            <a:off x="8528534" y="2679926"/>
            <a:ext cx="1821051" cy="16505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나민</a:t>
            </a:r>
            <a:r>
              <a:rPr lang="ko-KR" altLang="en-US" dirty="0">
                <a:solidFill>
                  <a:schemeClr val="tx1"/>
                </a:solidFill>
              </a:rPr>
              <a:t>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939" y="4595247"/>
            <a:ext cx="209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PM</a:t>
            </a:r>
          </a:p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코딩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85116" y="4872246"/>
            <a:ext cx="209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어플리케이션 코딩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89019" y="4872246"/>
            <a:ext cx="209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코딩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92923" y="4872246"/>
            <a:ext cx="209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어플리케이션 코딩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산출</a:t>
            </a:r>
            <a:r>
              <a:rPr lang="ko-KR" altLang="en-US" dirty="0"/>
              <a:t>물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708" y="815647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프로젝</a:t>
            </a:r>
            <a:r>
              <a:rPr lang="ko-KR" altLang="en-US" sz="3200" dirty="0">
                <a:latin typeface="+mn-ea"/>
              </a:rPr>
              <a:t>트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ko-KR" altLang="en-US" sz="3200" dirty="0" smtClean="0">
                <a:latin typeface="+mn-ea"/>
              </a:rPr>
              <a:t>소개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1028" name="Picture 4" descr="cctv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0000" l="2600" r="90000">
                        <a14:backgroundMark x1="7400" y1="36600" x2="10600" y2="5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5836" y="2178467"/>
            <a:ext cx="2691801" cy="26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¤ë§í¸í°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60" y="2026682"/>
            <a:ext cx="4628644" cy="308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3266260" y="2743437"/>
            <a:ext cx="1651163" cy="1581150"/>
          </a:xfrm>
          <a:prstGeom prst="mathPlus">
            <a:avLst>
              <a:gd name="adj1" fmla="val 249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75754" y="2785703"/>
            <a:ext cx="4525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 </a:t>
            </a:r>
            <a:r>
              <a:rPr lang="ko-KR" altLang="en-US" dirty="0" err="1" smtClean="0"/>
              <a:t>스트리밍을</a:t>
            </a:r>
            <a:r>
              <a:rPr lang="ko-KR" altLang="en-US" dirty="0" smtClean="0"/>
              <a:t> 통해 위험 인물 감지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사진촬영을 통한 증거물 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위험 상황일 경우 보호자에게 위치전송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708" y="815647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+mn-ea"/>
              </a:rPr>
              <a:t>라즈베리파이</a:t>
            </a:r>
            <a:r>
              <a:rPr lang="ko-KR" altLang="en-US" sz="3200" dirty="0" smtClean="0">
                <a:latin typeface="+mn-ea"/>
              </a:rPr>
              <a:t> 기능</a:t>
            </a:r>
            <a:endParaRPr lang="ko-KR" altLang="en-US" sz="32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6925" y="2981513"/>
            <a:ext cx="453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모션 감지를 통한 실시간 </a:t>
            </a:r>
            <a:r>
              <a:rPr lang="ko-KR" altLang="en-US" dirty="0" err="1" smtClean="0"/>
              <a:t>스트리밍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스트리밍영상에서</a:t>
            </a:r>
            <a:r>
              <a:rPr lang="ko-KR" altLang="en-US" dirty="0" smtClean="0"/>
              <a:t> 사진을 저장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얼굴인식 가능 </a:t>
            </a:r>
            <a:endParaRPr lang="en-US" altLang="ko-KR" dirty="0" smtClean="0"/>
          </a:p>
        </p:txBody>
      </p:sp>
      <p:pic>
        <p:nvPicPr>
          <p:cNvPr id="2050" name="Picture 2" descr="ë¼ì¦ë² ë¦¬í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690" l="7393" r="933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81" y="2277139"/>
            <a:ext cx="24479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4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708" y="815647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어플리케이션 기능</a:t>
            </a:r>
            <a:endParaRPr lang="ko-KR" altLang="en-US" sz="3200" dirty="0">
              <a:latin typeface="+mn-ea"/>
            </a:endParaRPr>
          </a:p>
        </p:txBody>
      </p:sp>
      <p:sp>
        <p:nvSpPr>
          <p:cNvPr id="2" name="AutoShape 2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ìëë¡ì´ë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37" y="2471580"/>
            <a:ext cx="1886213" cy="22577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1225" y="2471580"/>
            <a:ext cx="4533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회원가입과 로그인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자신의 위치를 보호자에게 전송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ko-KR" altLang="en-US" dirty="0"/>
              <a:t>통해 실시간으로 </a:t>
            </a:r>
            <a:r>
              <a:rPr lang="ko-KR" altLang="en-US" dirty="0" err="1"/>
              <a:t>볼수있음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긴급전화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라이브러리 보기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72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5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708" y="81564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시연 화면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1837" y="1009897"/>
            <a:ext cx="5275469" cy="52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5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708" y="81564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시연 화면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0" y="1761696"/>
            <a:ext cx="5454000" cy="4704527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5844"/>
            <a:ext cx="5453063" cy="479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2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36" y="377451"/>
            <a:ext cx="124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5</a:t>
            </a:r>
            <a:endParaRPr lang="ko-KR" altLang="en-US" sz="96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708" y="81564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n-ea"/>
              </a:rPr>
              <a:t>시연 화면</a:t>
            </a:r>
            <a:endParaRPr lang="ko-KR" altLang="en-US" sz="32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214745768" descr="EMB00001ff023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17" y="1868267"/>
            <a:ext cx="2143926" cy="44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67" y="1868267"/>
            <a:ext cx="2143926" cy="4438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5" y="1867667"/>
            <a:ext cx="2160000" cy="4440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05" y="1867667"/>
            <a:ext cx="2160000" cy="44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103</Words>
  <Application>Microsoft Office PowerPoint</Application>
  <PresentationFormat>사용자 지정</PresentationFormat>
  <Paragraphs>61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153</cp:revision>
  <dcterms:created xsi:type="dcterms:W3CDTF">2015-01-21T11:35:38Z</dcterms:created>
  <dcterms:modified xsi:type="dcterms:W3CDTF">2019-06-17T05:01:03Z</dcterms:modified>
</cp:coreProperties>
</file>