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87" r:id="rId6"/>
    <p:sldId id="286" r:id="rId7"/>
    <p:sldId id="288" r:id="rId8"/>
    <p:sldId id="289" r:id="rId9"/>
    <p:sldId id="290" r:id="rId10"/>
    <p:sldId id="28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ed Hat Display Black" panose="020B0604020202020204" charset="0"/>
      <p:bold r:id="rId17"/>
      <p:boldItalic r:id="rId18"/>
    </p:embeddedFont>
    <p:embeddedFont>
      <p:font typeface="Red Hat Tex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DE7E19-1A73-4C62-BA4F-5A6DEB28443D}" v="24" dt="2020-10-03T02:03:57.664"/>
  </p1510:revLst>
</p1510:revInfo>
</file>

<file path=ppt/tableStyles.xml><?xml version="1.0" encoding="utf-8"?>
<a:tblStyleLst xmlns:a="http://schemas.openxmlformats.org/drawingml/2006/main" def="{CF729167-418F-40AD-B535-D117F37BE9E4}">
  <a:tblStyle styleId="{CF729167-418F-40AD-B535-D117F37BE9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22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P Ndeffo" userId="a74b00e5fc7ff969" providerId="LiveId" clId="{BBDE7E19-1A73-4C62-BA4F-5A6DEB28443D}"/>
    <pc:docChg chg="undo custSel addSld delSld modSld sldOrd modMainMaster">
      <pc:chgData name="HP Ndeffo" userId="a74b00e5fc7ff969" providerId="LiveId" clId="{BBDE7E19-1A73-4C62-BA4F-5A6DEB28443D}" dt="2020-10-03T02:04:03.182" v="1636" actId="1076"/>
      <pc:docMkLst>
        <pc:docMk/>
      </pc:docMkLst>
      <pc:sldChg chg="addSp modSp mod">
        <pc:chgData name="HP Ndeffo" userId="a74b00e5fc7ff969" providerId="LiveId" clId="{BBDE7E19-1A73-4C62-BA4F-5A6DEB28443D}" dt="2020-10-03T02:04:03.182" v="1636" actId="1076"/>
        <pc:sldMkLst>
          <pc:docMk/>
          <pc:sldMk cId="0" sldId="256"/>
        </pc:sldMkLst>
        <pc:spChg chg="mod">
          <ac:chgData name="HP Ndeffo" userId="a74b00e5fc7ff969" providerId="LiveId" clId="{BBDE7E19-1A73-4C62-BA4F-5A6DEB28443D}" dt="2020-10-03T02:04:03.182" v="1636" actId="1076"/>
          <ac:spMkLst>
            <pc:docMk/>
            <pc:sldMk cId="0" sldId="256"/>
            <ac:spMk id="80" creationId="{00000000-0000-0000-0000-000000000000}"/>
          </ac:spMkLst>
        </pc:spChg>
        <pc:picChg chg="add mod">
          <ac:chgData name="HP Ndeffo" userId="a74b00e5fc7ff969" providerId="LiveId" clId="{BBDE7E19-1A73-4C62-BA4F-5A6DEB28443D}" dt="2020-10-03T02:03:57.664" v="1635" actId="1076"/>
          <ac:picMkLst>
            <pc:docMk/>
            <pc:sldMk cId="0" sldId="256"/>
            <ac:picMk id="1026" creationId="{4E9621C9-C90D-4B76-8B89-76CF5F8020CD}"/>
          </ac:picMkLst>
        </pc:picChg>
      </pc:sldChg>
      <pc:sldChg chg="del">
        <pc:chgData name="HP Ndeffo" userId="a74b00e5fc7ff969" providerId="LiveId" clId="{BBDE7E19-1A73-4C62-BA4F-5A6DEB28443D}" dt="2020-10-03T00:29:37.869" v="36" actId="47"/>
        <pc:sldMkLst>
          <pc:docMk/>
          <pc:sldMk cId="0" sldId="257"/>
        </pc:sldMkLst>
      </pc:sldChg>
      <pc:sldChg chg="addSp delSp modSp mod">
        <pc:chgData name="HP Ndeffo" userId="a74b00e5fc7ff969" providerId="LiveId" clId="{BBDE7E19-1A73-4C62-BA4F-5A6DEB28443D}" dt="2020-10-03T00:34:00.982" v="238" actId="20577"/>
        <pc:sldMkLst>
          <pc:docMk/>
          <pc:sldMk cId="0" sldId="258"/>
        </pc:sldMkLst>
        <pc:spChg chg="mod">
          <ac:chgData name="HP Ndeffo" userId="a74b00e5fc7ff969" providerId="LiveId" clId="{BBDE7E19-1A73-4C62-BA4F-5A6DEB28443D}" dt="2020-10-03T00:34:00.982" v="238" actId="20577"/>
          <ac:spMkLst>
            <pc:docMk/>
            <pc:sldMk cId="0" sldId="258"/>
            <ac:spMk id="97" creationId="{00000000-0000-0000-0000-000000000000}"/>
          </ac:spMkLst>
        </pc:spChg>
        <pc:picChg chg="add del mod">
          <ac:chgData name="HP Ndeffo" userId="a74b00e5fc7ff969" providerId="LiveId" clId="{BBDE7E19-1A73-4C62-BA4F-5A6DEB28443D}" dt="2020-10-03T00:33:31.444" v="198" actId="1076"/>
          <ac:picMkLst>
            <pc:docMk/>
            <pc:sldMk cId="0" sldId="258"/>
            <ac:picMk id="95" creationId="{00000000-0000-0000-0000-000000000000}"/>
          </ac:picMkLst>
        </pc:picChg>
      </pc:sldChg>
      <pc:sldChg chg="delSp modSp mod">
        <pc:chgData name="HP Ndeffo" userId="a74b00e5fc7ff969" providerId="LiveId" clId="{BBDE7E19-1A73-4C62-BA4F-5A6DEB28443D}" dt="2020-10-03T00:44:37.107" v="492" actId="20577"/>
        <pc:sldMkLst>
          <pc:docMk/>
          <pc:sldMk cId="0" sldId="259"/>
        </pc:sldMkLst>
        <pc:spChg chg="mod">
          <ac:chgData name="HP Ndeffo" userId="a74b00e5fc7ff969" providerId="LiveId" clId="{BBDE7E19-1A73-4C62-BA4F-5A6DEB28443D}" dt="2020-10-03T00:44:37.107" v="492" actId="20577"/>
          <ac:spMkLst>
            <pc:docMk/>
            <pc:sldMk cId="0" sldId="259"/>
            <ac:spMk id="102" creationId="{00000000-0000-0000-0000-000000000000}"/>
          </ac:spMkLst>
        </pc:spChg>
        <pc:spChg chg="del mod">
          <ac:chgData name="HP Ndeffo" userId="a74b00e5fc7ff969" providerId="LiveId" clId="{BBDE7E19-1A73-4C62-BA4F-5A6DEB28443D}" dt="2020-10-03T00:40:12.146" v="397" actId="478"/>
          <ac:spMkLst>
            <pc:docMk/>
            <pc:sldMk cId="0" sldId="259"/>
            <ac:spMk id="103" creationId="{00000000-0000-0000-0000-000000000000}"/>
          </ac:spMkLst>
        </pc:spChg>
      </pc:sldChg>
      <pc:sldChg chg="del">
        <pc:chgData name="HP Ndeffo" userId="a74b00e5fc7ff969" providerId="LiveId" clId="{BBDE7E19-1A73-4C62-BA4F-5A6DEB28443D}" dt="2020-10-03T00:37:51.220" v="282" actId="47"/>
        <pc:sldMkLst>
          <pc:docMk/>
          <pc:sldMk cId="0" sldId="260"/>
        </pc:sldMkLst>
      </pc:sldChg>
      <pc:sldChg chg="modSp mod ord">
        <pc:chgData name="HP Ndeffo" userId="a74b00e5fc7ff969" providerId="LiveId" clId="{BBDE7E19-1A73-4C62-BA4F-5A6DEB28443D}" dt="2020-10-03T01:00:01.745" v="1182" actId="20577"/>
        <pc:sldMkLst>
          <pc:docMk/>
          <pc:sldMk cId="0" sldId="261"/>
        </pc:sldMkLst>
        <pc:spChg chg="mod">
          <ac:chgData name="HP Ndeffo" userId="a74b00e5fc7ff969" providerId="LiveId" clId="{BBDE7E19-1A73-4C62-BA4F-5A6DEB28443D}" dt="2020-10-03T01:00:01.745" v="1182" actId="20577"/>
          <ac:spMkLst>
            <pc:docMk/>
            <pc:sldMk cId="0" sldId="261"/>
            <ac:spMk id="114" creationId="{00000000-0000-0000-0000-000000000000}"/>
          </ac:spMkLst>
        </pc:spChg>
        <pc:spChg chg="mod">
          <ac:chgData name="HP Ndeffo" userId="a74b00e5fc7ff969" providerId="LiveId" clId="{BBDE7E19-1A73-4C62-BA4F-5A6DEB28443D}" dt="2020-10-03T00:59:41.470" v="1176" actId="20577"/>
          <ac:spMkLst>
            <pc:docMk/>
            <pc:sldMk cId="0" sldId="261"/>
            <ac:spMk id="115" creationId="{00000000-0000-0000-0000-000000000000}"/>
          </ac:spMkLst>
        </pc:spChg>
      </pc:sldChg>
      <pc:sldChg chg="setBg">
        <pc:chgData name="HP Ndeffo" userId="a74b00e5fc7ff969" providerId="LiveId" clId="{BBDE7E19-1A73-4C62-BA4F-5A6DEB28443D}" dt="2020-10-03T00:45:33.028" v="496"/>
        <pc:sldMkLst>
          <pc:docMk/>
          <pc:sldMk cId="0" sldId="262"/>
        </pc:sldMkLst>
      </pc:sldChg>
      <pc:sldChg chg="setBg">
        <pc:chgData name="HP Ndeffo" userId="a74b00e5fc7ff969" providerId="LiveId" clId="{BBDE7E19-1A73-4C62-BA4F-5A6DEB28443D}" dt="2020-10-03T00:45:33.028" v="496"/>
        <pc:sldMkLst>
          <pc:docMk/>
          <pc:sldMk cId="0" sldId="266"/>
        </pc:sldMkLst>
      </pc:sldChg>
      <pc:sldChg chg="setBg">
        <pc:chgData name="HP Ndeffo" userId="a74b00e5fc7ff969" providerId="LiveId" clId="{BBDE7E19-1A73-4C62-BA4F-5A6DEB28443D}" dt="2020-10-03T00:45:33.028" v="496"/>
        <pc:sldMkLst>
          <pc:docMk/>
          <pc:sldMk cId="0" sldId="269"/>
        </pc:sldMkLst>
      </pc:sldChg>
      <pc:sldChg chg="setBg">
        <pc:chgData name="HP Ndeffo" userId="a74b00e5fc7ff969" providerId="LiveId" clId="{BBDE7E19-1A73-4C62-BA4F-5A6DEB28443D}" dt="2020-10-03T00:45:33.028" v="496"/>
        <pc:sldMkLst>
          <pc:docMk/>
          <pc:sldMk cId="0" sldId="275"/>
        </pc:sldMkLst>
      </pc:sldChg>
      <pc:sldChg chg="setBg">
        <pc:chgData name="HP Ndeffo" userId="a74b00e5fc7ff969" providerId="LiveId" clId="{BBDE7E19-1A73-4C62-BA4F-5A6DEB28443D}" dt="2020-10-03T00:45:33.028" v="496"/>
        <pc:sldMkLst>
          <pc:docMk/>
          <pc:sldMk cId="0" sldId="276"/>
        </pc:sldMkLst>
      </pc:sldChg>
      <pc:sldChg chg="setBg">
        <pc:chgData name="HP Ndeffo" userId="a74b00e5fc7ff969" providerId="LiveId" clId="{BBDE7E19-1A73-4C62-BA4F-5A6DEB28443D}" dt="2020-10-03T00:45:33.028" v="496"/>
        <pc:sldMkLst>
          <pc:docMk/>
          <pc:sldMk cId="0" sldId="277"/>
        </pc:sldMkLst>
      </pc:sldChg>
      <pc:sldChg chg="setBg">
        <pc:chgData name="HP Ndeffo" userId="a74b00e5fc7ff969" providerId="LiveId" clId="{BBDE7E19-1A73-4C62-BA4F-5A6DEB28443D}" dt="2020-10-03T00:45:33.028" v="496"/>
        <pc:sldMkLst>
          <pc:docMk/>
          <pc:sldMk cId="0" sldId="282"/>
        </pc:sldMkLst>
      </pc:sldChg>
      <pc:sldChg chg="setBg">
        <pc:chgData name="HP Ndeffo" userId="a74b00e5fc7ff969" providerId="LiveId" clId="{BBDE7E19-1A73-4C62-BA4F-5A6DEB28443D}" dt="2020-10-03T00:45:33.028" v="496"/>
        <pc:sldMkLst>
          <pc:docMk/>
          <pc:sldMk cId="0" sldId="284"/>
        </pc:sldMkLst>
      </pc:sldChg>
      <pc:sldChg chg="delSp modSp new mod">
        <pc:chgData name="HP Ndeffo" userId="a74b00e5fc7ff969" providerId="LiveId" clId="{BBDE7E19-1A73-4C62-BA4F-5A6DEB28443D}" dt="2020-10-03T00:40:08.907" v="396" actId="478"/>
        <pc:sldMkLst>
          <pc:docMk/>
          <pc:sldMk cId="1318539208" sldId="285"/>
        </pc:sldMkLst>
        <pc:spChg chg="mod">
          <ac:chgData name="HP Ndeffo" userId="a74b00e5fc7ff969" providerId="LiveId" clId="{BBDE7E19-1A73-4C62-BA4F-5A6DEB28443D}" dt="2020-10-03T00:39:58.974" v="395" actId="20577"/>
          <ac:spMkLst>
            <pc:docMk/>
            <pc:sldMk cId="1318539208" sldId="285"/>
            <ac:spMk id="2" creationId="{DD17C63B-FB42-462E-8F97-8FDA7D2A4578}"/>
          </ac:spMkLst>
        </pc:spChg>
        <pc:spChg chg="del">
          <ac:chgData name="HP Ndeffo" userId="a74b00e5fc7ff969" providerId="LiveId" clId="{BBDE7E19-1A73-4C62-BA4F-5A6DEB28443D}" dt="2020-10-03T00:40:08.907" v="396" actId="478"/>
          <ac:spMkLst>
            <pc:docMk/>
            <pc:sldMk cId="1318539208" sldId="285"/>
            <ac:spMk id="3" creationId="{9D6CE5F8-8605-4070-981F-BF7B2CC5267A}"/>
          </ac:spMkLst>
        </pc:spChg>
      </pc:sldChg>
      <pc:sldChg chg="delSp modSp new del mod setBg">
        <pc:chgData name="HP Ndeffo" userId="a74b00e5fc7ff969" providerId="LiveId" clId="{BBDE7E19-1A73-4C62-BA4F-5A6DEB28443D}" dt="2020-10-03T00:50:14.406" v="632" actId="47"/>
        <pc:sldMkLst>
          <pc:docMk/>
          <pc:sldMk cId="980584287" sldId="286"/>
        </pc:sldMkLst>
        <pc:spChg chg="mod">
          <ac:chgData name="HP Ndeffo" userId="a74b00e5fc7ff969" providerId="LiveId" clId="{BBDE7E19-1A73-4C62-BA4F-5A6DEB28443D}" dt="2020-10-03T00:49:12.963" v="631" actId="20577"/>
          <ac:spMkLst>
            <pc:docMk/>
            <pc:sldMk cId="980584287" sldId="286"/>
            <ac:spMk id="2" creationId="{0E7BF550-D7CC-43C0-9C6D-5A793ADC82B2}"/>
          </ac:spMkLst>
        </pc:spChg>
        <pc:spChg chg="del">
          <ac:chgData name="HP Ndeffo" userId="a74b00e5fc7ff969" providerId="LiveId" clId="{BBDE7E19-1A73-4C62-BA4F-5A6DEB28443D}" dt="2020-10-03T00:44:46.189" v="493" actId="478"/>
          <ac:spMkLst>
            <pc:docMk/>
            <pc:sldMk cId="980584287" sldId="286"/>
            <ac:spMk id="3" creationId="{EACA748E-F39A-4DA1-B64B-69B4FC2ED656}"/>
          </ac:spMkLst>
        </pc:spChg>
      </pc:sldChg>
      <pc:sldChg chg="addSp delSp new mod">
        <pc:chgData name="HP Ndeffo" userId="a74b00e5fc7ff969" providerId="LiveId" clId="{BBDE7E19-1A73-4C62-BA4F-5A6DEB28443D}" dt="2020-10-03T00:51:20.987" v="638"/>
        <pc:sldMkLst>
          <pc:docMk/>
          <pc:sldMk cId="1672187706" sldId="286"/>
        </pc:sldMkLst>
        <pc:spChg chg="del">
          <ac:chgData name="HP Ndeffo" userId="a74b00e5fc7ff969" providerId="LiveId" clId="{BBDE7E19-1A73-4C62-BA4F-5A6DEB28443D}" dt="2020-10-03T00:51:18.189" v="636" actId="478"/>
          <ac:spMkLst>
            <pc:docMk/>
            <pc:sldMk cId="1672187706" sldId="286"/>
            <ac:spMk id="2" creationId="{08F21AC5-0552-4FBC-8DC2-72A2731FCAC3}"/>
          </ac:spMkLst>
        </pc:spChg>
        <pc:spChg chg="del">
          <ac:chgData name="HP Ndeffo" userId="a74b00e5fc7ff969" providerId="LiveId" clId="{BBDE7E19-1A73-4C62-BA4F-5A6DEB28443D}" dt="2020-10-03T00:51:20.331" v="637" actId="478"/>
          <ac:spMkLst>
            <pc:docMk/>
            <pc:sldMk cId="1672187706" sldId="286"/>
            <ac:spMk id="3" creationId="{35FD081A-7FDD-4294-AE94-8BA3F1051EEC}"/>
          </ac:spMkLst>
        </pc:spChg>
        <pc:picChg chg="add">
          <ac:chgData name="HP Ndeffo" userId="a74b00e5fc7ff969" providerId="LiveId" clId="{BBDE7E19-1A73-4C62-BA4F-5A6DEB28443D}" dt="2020-10-03T00:51:20.987" v="638"/>
          <ac:picMkLst>
            <pc:docMk/>
            <pc:sldMk cId="1672187706" sldId="286"/>
            <ac:picMk id="4" creationId="{E7ED2FF5-0FD0-458B-B0BC-FFF7D514CC92}"/>
          </ac:picMkLst>
        </pc:picChg>
      </pc:sldChg>
      <pc:sldChg chg="modSp new mod">
        <pc:chgData name="HP Ndeffo" userId="a74b00e5fc7ff969" providerId="LiveId" clId="{BBDE7E19-1A73-4C62-BA4F-5A6DEB28443D}" dt="2020-10-03T01:11:52.933" v="1307" actId="20577"/>
        <pc:sldMkLst>
          <pc:docMk/>
          <pc:sldMk cId="54475204" sldId="287"/>
        </pc:sldMkLst>
        <pc:spChg chg="mod">
          <ac:chgData name="HP Ndeffo" userId="a74b00e5fc7ff969" providerId="LiveId" clId="{BBDE7E19-1A73-4C62-BA4F-5A6DEB28443D}" dt="2020-10-03T01:11:52.933" v="1307" actId="20577"/>
          <ac:spMkLst>
            <pc:docMk/>
            <pc:sldMk cId="54475204" sldId="287"/>
            <ac:spMk id="2" creationId="{8CE28EAA-CDFE-4DDA-8E1A-8677C186B366}"/>
          </ac:spMkLst>
        </pc:spChg>
      </pc:sldChg>
      <pc:sldChg chg="addSp delSp new mod">
        <pc:chgData name="HP Ndeffo" userId="a74b00e5fc7ff969" providerId="LiveId" clId="{BBDE7E19-1A73-4C62-BA4F-5A6DEB28443D}" dt="2020-10-03T01:12:20.260" v="1311"/>
        <pc:sldMkLst>
          <pc:docMk/>
          <pc:sldMk cId="293201950" sldId="288"/>
        </pc:sldMkLst>
        <pc:spChg chg="del">
          <ac:chgData name="HP Ndeffo" userId="a74b00e5fc7ff969" providerId="LiveId" clId="{BBDE7E19-1A73-4C62-BA4F-5A6DEB28443D}" dt="2020-10-03T01:12:14.948" v="1309" actId="478"/>
          <ac:spMkLst>
            <pc:docMk/>
            <pc:sldMk cId="293201950" sldId="288"/>
            <ac:spMk id="2" creationId="{927C392A-3175-4AE1-8C9B-EFF08B1D1529}"/>
          </ac:spMkLst>
        </pc:spChg>
        <pc:spChg chg="del">
          <ac:chgData name="HP Ndeffo" userId="a74b00e5fc7ff969" providerId="LiveId" clId="{BBDE7E19-1A73-4C62-BA4F-5A6DEB28443D}" dt="2020-10-03T01:12:17.367" v="1310" actId="478"/>
          <ac:spMkLst>
            <pc:docMk/>
            <pc:sldMk cId="293201950" sldId="288"/>
            <ac:spMk id="3" creationId="{8606981B-AE96-44F8-8ED5-DBA0C5C1AEAF}"/>
          </ac:spMkLst>
        </pc:spChg>
        <pc:picChg chg="add">
          <ac:chgData name="HP Ndeffo" userId="a74b00e5fc7ff969" providerId="LiveId" clId="{BBDE7E19-1A73-4C62-BA4F-5A6DEB28443D}" dt="2020-10-03T01:12:20.260" v="1311"/>
          <ac:picMkLst>
            <pc:docMk/>
            <pc:sldMk cId="293201950" sldId="288"/>
            <ac:picMk id="4" creationId="{526D8A18-9F4B-4955-ACE1-1CB019BE0B4F}"/>
          </ac:picMkLst>
        </pc:picChg>
      </pc:sldChg>
      <pc:sldChg chg="delSp modSp new mod">
        <pc:chgData name="HP Ndeffo" userId="a74b00e5fc7ff969" providerId="LiveId" clId="{BBDE7E19-1A73-4C62-BA4F-5A6DEB28443D}" dt="2020-10-03T02:02:29.735" v="1631" actId="20577"/>
        <pc:sldMkLst>
          <pc:docMk/>
          <pc:sldMk cId="3172498540" sldId="289"/>
        </pc:sldMkLst>
        <pc:spChg chg="mod">
          <ac:chgData name="HP Ndeffo" userId="a74b00e5fc7ff969" providerId="LiveId" clId="{BBDE7E19-1A73-4C62-BA4F-5A6DEB28443D}" dt="2020-10-03T02:02:29.735" v="1631" actId="20577"/>
          <ac:spMkLst>
            <pc:docMk/>
            <pc:sldMk cId="3172498540" sldId="289"/>
            <ac:spMk id="2" creationId="{5C06664B-FA94-4341-BABD-64A21588AED3}"/>
          </ac:spMkLst>
        </pc:spChg>
        <pc:spChg chg="del">
          <ac:chgData name="HP Ndeffo" userId="a74b00e5fc7ff969" providerId="LiveId" clId="{BBDE7E19-1A73-4C62-BA4F-5A6DEB28443D}" dt="2020-10-03T01:13:15.027" v="1313" actId="478"/>
          <ac:spMkLst>
            <pc:docMk/>
            <pc:sldMk cId="3172498540" sldId="289"/>
            <ac:spMk id="3" creationId="{9648CF0C-65A5-4A44-B006-89AED424E8F6}"/>
          </ac:spMkLst>
        </pc:spChg>
      </pc:sldChg>
      <pc:sldChg chg="addSp new">
        <pc:chgData name="HP Ndeffo" userId="a74b00e5fc7ff969" providerId="LiveId" clId="{BBDE7E19-1A73-4C62-BA4F-5A6DEB28443D}" dt="2020-10-03T01:59:28.045" v="1431"/>
        <pc:sldMkLst>
          <pc:docMk/>
          <pc:sldMk cId="3590832803" sldId="290"/>
        </pc:sldMkLst>
        <pc:picChg chg="add">
          <ac:chgData name="HP Ndeffo" userId="a74b00e5fc7ff969" providerId="LiveId" clId="{BBDE7E19-1A73-4C62-BA4F-5A6DEB28443D}" dt="2020-10-03T01:59:28.045" v="1431"/>
          <ac:picMkLst>
            <pc:docMk/>
            <pc:sldMk cId="3590832803" sldId="290"/>
            <ac:picMk id="4" creationId="{42B8382B-F69C-4CE5-B442-64B2AB636E31}"/>
          </ac:picMkLst>
        </pc:picChg>
      </pc:sldChg>
      <pc:sldMasterChg chg="setBg delSldLayout modSldLayout">
        <pc:chgData name="HP Ndeffo" userId="a74b00e5fc7ff969" providerId="LiveId" clId="{BBDE7E19-1A73-4C62-BA4F-5A6DEB28443D}" dt="2020-10-03T00:45:33.028" v="496"/>
        <pc:sldMasterMkLst>
          <pc:docMk/>
          <pc:sldMasterMk cId="0" sldId="2147483658"/>
        </pc:sldMasterMkLst>
        <pc:sldLayoutChg chg="setBg">
          <pc:chgData name="HP Ndeffo" userId="a74b00e5fc7ff969" providerId="LiveId" clId="{BBDE7E19-1A73-4C62-BA4F-5A6DEB28443D}" dt="2020-10-03T00:45:33.028" v="496"/>
          <pc:sldLayoutMkLst>
            <pc:docMk/>
            <pc:sldMasterMk cId="0" sldId="2147483658"/>
            <pc:sldLayoutMk cId="0" sldId="2147483648"/>
          </pc:sldLayoutMkLst>
        </pc:sldLayoutChg>
        <pc:sldLayoutChg chg="setBg">
          <pc:chgData name="HP Ndeffo" userId="a74b00e5fc7ff969" providerId="LiveId" clId="{BBDE7E19-1A73-4C62-BA4F-5A6DEB28443D}" dt="2020-10-03T00:45:33.028" v="496"/>
          <pc:sldLayoutMkLst>
            <pc:docMk/>
            <pc:sldMasterMk cId="0" sldId="2147483658"/>
            <pc:sldLayoutMk cId="0" sldId="2147483649"/>
          </pc:sldLayoutMkLst>
        </pc:sldLayoutChg>
        <pc:sldLayoutChg chg="del">
          <pc:chgData name="HP Ndeffo" userId="a74b00e5fc7ff969" providerId="LiveId" clId="{BBDE7E19-1A73-4C62-BA4F-5A6DEB28443D}" dt="2020-10-03T00:37:51.220" v="282" actId="47"/>
          <pc:sldLayoutMkLst>
            <pc:docMk/>
            <pc:sldMasterMk cId="0" sldId="2147483658"/>
            <pc:sldLayoutMk cId="0" sldId="2147483650"/>
          </pc:sldLayoutMkLst>
        </pc:sldLayoutChg>
        <pc:sldLayoutChg chg="setBg">
          <pc:chgData name="HP Ndeffo" userId="a74b00e5fc7ff969" providerId="LiveId" clId="{BBDE7E19-1A73-4C62-BA4F-5A6DEB28443D}" dt="2020-10-03T00:45:33.028" v="496"/>
          <pc:sldLayoutMkLst>
            <pc:docMk/>
            <pc:sldMasterMk cId="0" sldId="2147483658"/>
            <pc:sldLayoutMk cId="0" sldId="2147483651"/>
          </pc:sldLayoutMkLst>
        </pc:sldLayoutChg>
        <pc:sldLayoutChg chg="setBg">
          <pc:chgData name="HP Ndeffo" userId="a74b00e5fc7ff969" providerId="LiveId" clId="{BBDE7E19-1A73-4C62-BA4F-5A6DEB28443D}" dt="2020-10-03T00:45:33.028" v="496"/>
          <pc:sldLayoutMkLst>
            <pc:docMk/>
            <pc:sldMasterMk cId="0" sldId="2147483658"/>
            <pc:sldLayoutMk cId="0" sldId="2147483652"/>
          </pc:sldLayoutMkLst>
        </pc:sldLayoutChg>
        <pc:sldLayoutChg chg="setBg">
          <pc:chgData name="HP Ndeffo" userId="a74b00e5fc7ff969" providerId="LiveId" clId="{BBDE7E19-1A73-4C62-BA4F-5A6DEB28443D}" dt="2020-10-03T00:45:33.028" v="496"/>
          <pc:sldLayoutMkLst>
            <pc:docMk/>
            <pc:sldMasterMk cId="0" sldId="2147483658"/>
            <pc:sldLayoutMk cId="0" sldId="2147483653"/>
          </pc:sldLayoutMkLst>
        </pc:sldLayoutChg>
        <pc:sldLayoutChg chg="setBg">
          <pc:chgData name="HP Ndeffo" userId="a74b00e5fc7ff969" providerId="LiveId" clId="{BBDE7E19-1A73-4C62-BA4F-5A6DEB28443D}" dt="2020-10-03T00:45:33.028" v="496"/>
          <pc:sldLayoutMkLst>
            <pc:docMk/>
            <pc:sldMasterMk cId="0" sldId="2147483658"/>
            <pc:sldLayoutMk cId="0" sldId="2147483654"/>
          </pc:sldLayoutMkLst>
        </pc:sldLayoutChg>
        <pc:sldLayoutChg chg="setBg">
          <pc:chgData name="HP Ndeffo" userId="a74b00e5fc7ff969" providerId="LiveId" clId="{BBDE7E19-1A73-4C62-BA4F-5A6DEB28443D}" dt="2020-10-03T00:45:33.028" v="496"/>
          <pc:sldLayoutMkLst>
            <pc:docMk/>
            <pc:sldMasterMk cId="0" sldId="2147483658"/>
            <pc:sldLayoutMk cId="0" sldId="2147483655"/>
          </pc:sldLayoutMkLst>
        </pc:sldLayoutChg>
        <pc:sldLayoutChg chg="setBg">
          <pc:chgData name="HP Ndeffo" userId="a74b00e5fc7ff969" providerId="LiveId" clId="{BBDE7E19-1A73-4C62-BA4F-5A6DEB28443D}" dt="2020-10-03T00:45:33.028" v="496"/>
          <pc:sldLayoutMkLst>
            <pc:docMk/>
            <pc:sldMasterMk cId="0" sldId="2147483658"/>
            <pc:sldLayoutMk cId="0" sldId="2147483656"/>
          </pc:sldLayoutMkLst>
        </pc:sldLayoutChg>
        <pc:sldLayoutChg chg="setBg">
          <pc:chgData name="HP Ndeffo" userId="a74b00e5fc7ff969" providerId="LiveId" clId="{BBDE7E19-1A73-4C62-BA4F-5A6DEB28443D}" dt="2020-10-03T00:45:33.028" v="496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1991825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855300" y="2840054"/>
            <a:ext cx="7433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5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⊚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Text"/>
              <a:buChar char="⊚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1527962" y="2169073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Engagement Analysis</a:t>
            </a:r>
            <a:endParaRPr dirty="0"/>
          </a:p>
        </p:txBody>
      </p:sp>
      <p:pic>
        <p:nvPicPr>
          <p:cNvPr id="1026" name="Picture 2" descr="FREE 50+ PSD company logo Designs to">
            <a:extLst>
              <a:ext uri="{FF2B5EF4-FFF2-40B4-BE49-F238E27FC236}">
                <a16:creationId xmlns:a16="http://schemas.microsoft.com/office/drawing/2014/main" id="{4E9621C9-C90D-4B76-8B89-76CF5F802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864" y="-430924"/>
            <a:ext cx="3670300" cy="257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C63B-FB42-462E-8F97-8FDA7D2A4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a strategic business analysis approach to assess this issue?</a:t>
            </a:r>
          </a:p>
        </p:txBody>
      </p:sp>
    </p:spTree>
    <p:extLst>
      <p:ext uri="{BB962C8B-B14F-4D97-AF65-F5344CB8AC3E}">
        <p14:creationId xmlns:p14="http://schemas.microsoft.com/office/powerpoint/2010/main" val="131853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/>
          <a:srcRect t="12439" b="12439"/>
          <a:stretch/>
        </p:blipFill>
        <p:spPr>
          <a:xfrm>
            <a:off x="-3931920" y="-3840480"/>
            <a:ext cx="7863840" cy="7680960"/>
          </a:xfrm>
          <a:prstGeom prst="pie">
            <a:avLst>
              <a:gd name="adj1" fmla="val 0"/>
              <a:gd name="adj2" fmla="val 5401453"/>
            </a:avLst>
          </a:prstGeom>
          <a:noFill/>
          <a:ln>
            <a:noFill/>
          </a:ln>
        </p:spPr>
      </p:pic>
      <p:sp>
        <p:nvSpPr>
          <p:cNvPr id="96" name="Google Shape;96;p14"/>
          <p:cNvSpPr txBox="1">
            <a:spLocks noGrp="1"/>
          </p:cNvSpPr>
          <p:nvPr>
            <p:ph type="ctrTitle" idx="4294967295"/>
          </p:nvPr>
        </p:nvSpPr>
        <p:spPr>
          <a:xfrm>
            <a:off x="3828975" y="1117838"/>
            <a:ext cx="4256400" cy="134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Hello!</a:t>
            </a:r>
            <a:endParaRPr sz="9600"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4294967295"/>
          </p:nvPr>
        </p:nvSpPr>
        <p:spPr>
          <a:xfrm>
            <a:off x="3828975" y="2501963"/>
            <a:ext cx="4256400" cy="152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I </a:t>
            </a:r>
            <a:r>
              <a:rPr lang="en-US" sz="2000" b="1" dirty="0"/>
              <a:t>am Hans Peter Ndeffo</a:t>
            </a:r>
            <a:endParaRPr sz="2000"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We will focus on how showwcase can improve its users involvement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Exploring the problem using a strategic business analysis approach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Strategic Business Analysis is based  on S.W.O.T process which focus on</a:t>
            </a:r>
            <a:endParaRPr dirty="0"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⊚"/>
            </a:pPr>
            <a:r>
              <a:rPr lang="en-US" dirty="0"/>
              <a:t>Strengths: Use charts to see how most engaged users behave over time and what to consider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⊚"/>
            </a:pPr>
            <a:r>
              <a:rPr lang="en-US" dirty="0"/>
              <a:t>Weaknesses: Less involved users 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⊚"/>
            </a:pPr>
            <a:r>
              <a:rPr lang="en-US" dirty="0"/>
              <a:t>Opportunities: How to improve users engagement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⊚"/>
            </a:pPr>
            <a:r>
              <a:rPr lang="en-US" dirty="0"/>
              <a:t>Threats: What significantly impact user engagement over time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/>
              <a:t>. 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8EAA-CDFE-4DDA-8E1A-8677C186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User Activity by Inactive Status and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E3025-559A-4D2B-815B-EB64EC501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D6775-4502-494F-9DD8-C77F68F1E2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47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ED2FF5-0FD0-458B-B0BC-FFF7D514C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0"/>
            <a:ext cx="9144000" cy="51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8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6D8A18-9F4B-4955-ACE1-1CB019BE0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92" y="0"/>
            <a:ext cx="67444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664B-FA94-4341-BABD-64A21588A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300" y="1541309"/>
            <a:ext cx="7433400" cy="1159800"/>
          </a:xfrm>
        </p:spPr>
        <p:txBody>
          <a:bodyPr/>
          <a:lstStyle/>
          <a:p>
            <a:r>
              <a:rPr lang="en-US" sz="3600" dirty="0"/>
              <a:t>What is the behavior of 10% most active users by the number of times they have been inactive?</a:t>
            </a:r>
          </a:p>
        </p:txBody>
      </p:sp>
    </p:spTree>
    <p:extLst>
      <p:ext uri="{BB962C8B-B14F-4D97-AF65-F5344CB8AC3E}">
        <p14:creationId xmlns:p14="http://schemas.microsoft.com/office/powerpoint/2010/main" val="317249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083E-BDBC-47FD-B495-BAFAB1B36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E044E-CEA7-499B-A83B-ACBF9C676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8382B-F69C-4CE5-B442-64B2AB636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02" y="0"/>
            <a:ext cx="82503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32803"/>
      </p:ext>
    </p:extLst>
  </p:cSld>
  <p:clrMapOvr>
    <a:masterClrMapping/>
  </p:clrMapOvr>
</p:sld>
</file>

<file path=ppt/theme/theme1.xml><?xml version="1.0" encoding="utf-8"?>
<a:theme xmlns:a="http://schemas.openxmlformats.org/drawingml/2006/main" name="Virgilia template">
  <a:themeElements>
    <a:clrScheme name="Custom 347">
      <a:dk1>
        <a:srgbClr val="FFFFFF"/>
      </a:dk1>
      <a:lt1>
        <a:srgbClr val="01050E"/>
      </a:lt1>
      <a:dk2>
        <a:srgbClr val="DDE0EB"/>
      </a:dk2>
      <a:lt2>
        <a:srgbClr val="777FA0"/>
      </a:lt2>
      <a:accent1>
        <a:srgbClr val="0342A9"/>
      </a:accent1>
      <a:accent2>
        <a:srgbClr val="0F9EC5"/>
      </a:accent2>
      <a:accent3>
        <a:srgbClr val="023290"/>
      </a:accent3>
      <a:accent4>
        <a:srgbClr val="027190"/>
      </a:accent4>
      <a:accent5>
        <a:srgbClr val="022376"/>
      </a:accent5>
      <a:accent6>
        <a:srgbClr val="01135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130</Words>
  <Application>Microsoft Office PowerPoint</Application>
  <PresentationFormat>On-screen Show (16:9)</PresentationFormat>
  <Paragraphs>17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Red Hat Text</vt:lpstr>
      <vt:lpstr>Red Hat Display Black</vt:lpstr>
      <vt:lpstr>Arial</vt:lpstr>
      <vt:lpstr>Virgilia template</vt:lpstr>
      <vt:lpstr>User Engagement Analysis</vt:lpstr>
      <vt:lpstr>Hello!</vt:lpstr>
      <vt:lpstr>1. Exploring the problem using a strategic business analysis approach</vt:lpstr>
      <vt:lpstr>Strategic Business Analysis is based  on S.W.O.T process which focus on</vt:lpstr>
      <vt:lpstr>Tracking User Activity by Inactive Status and session</vt:lpstr>
      <vt:lpstr>PowerPoint Presentation</vt:lpstr>
      <vt:lpstr>PowerPoint Presentation</vt:lpstr>
      <vt:lpstr>What is the behavior of 10% most active users by the number of times they have been inactive?</vt:lpstr>
      <vt:lpstr>PowerPoint Presentation</vt:lpstr>
      <vt:lpstr>Why a strategic business analysis approach to assess this issue?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Engagement Analysis</dc:title>
  <cp:lastModifiedBy>HP Ndeffo</cp:lastModifiedBy>
  <cp:revision>2</cp:revision>
  <dcterms:modified xsi:type="dcterms:W3CDTF">2020-10-29T14:30:26Z</dcterms:modified>
</cp:coreProperties>
</file>