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5"/>
  </p:notesMasterIdLst>
  <p:sldIdLst>
    <p:sldId id="256" r:id="rId2"/>
    <p:sldId id="258" r:id="rId3"/>
    <p:sldId id="259" r:id="rId4"/>
    <p:sldId id="261" r:id="rId5"/>
    <p:sldId id="287" r:id="rId6"/>
    <p:sldId id="286" r:id="rId7"/>
    <p:sldId id="288" r:id="rId8"/>
    <p:sldId id="289" r:id="rId9"/>
    <p:sldId id="290" r:id="rId10"/>
    <p:sldId id="285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Montserrat" panose="020B0604020202020204" charset="0"/>
      <p:regular r:id="rId40"/>
      <p:bold r:id="rId41"/>
      <p:italic r:id="rId42"/>
      <p:boldItalic r:id="rId43"/>
    </p:embeddedFont>
    <p:embeddedFont>
      <p:font typeface="Red Hat Display Black" panose="020B0604020202020204" charset="0"/>
      <p:bold r:id="rId44"/>
      <p:boldItalic r:id="rId45"/>
    </p:embeddedFont>
    <p:embeddedFont>
      <p:font typeface="Red Hat Text" panose="020B0604020202020204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DE7E19-1A73-4C62-BA4F-5A6DEB28443D}" v="24" dt="2020-10-03T02:03:57.664"/>
  </p1510:revLst>
</p1510:revInfo>
</file>

<file path=ppt/tableStyles.xml><?xml version="1.0" encoding="utf-8"?>
<a:tblStyleLst xmlns:a="http://schemas.openxmlformats.org/drawingml/2006/main" def="{CF729167-418F-40AD-B535-D117F37BE9E4}">
  <a:tblStyle styleId="{CF729167-418F-40AD-B535-D117F37BE9E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3" d="100"/>
          <a:sy n="73" d="100"/>
        </p:scale>
        <p:origin x="1738" y="6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font" Target="fonts/font13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font" Target="fonts/font6.fntdata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font" Target="fonts/font14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P Ndeffo" userId="a74b00e5fc7ff969" providerId="LiveId" clId="{BBDE7E19-1A73-4C62-BA4F-5A6DEB28443D}"/>
    <pc:docChg chg="undo custSel addSld delSld modSld sldOrd modMainMaster">
      <pc:chgData name="HP Ndeffo" userId="a74b00e5fc7ff969" providerId="LiveId" clId="{BBDE7E19-1A73-4C62-BA4F-5A6DEB28443D}" dt="2020-10-03T02:04:03.182" v="1636" actId="1076"/>
      <pc:docMkLst>
        <pc:docMk/>
      </pc:docMkLst>
      <pc:sldChg chg="addSp modSp mod">
        <pc:chgData name="HP Ndeffo" userId="a74b00e5fc7ff969" providerId="LiveId" clId="{BBDE7E19-1A73-4C62-BA4F-5A6DEB28443D}" dt="2020-10-03T02:04:03.182" v="1636" actId="1076"/>
        <pc:sldMkLst>
          <pc:docMk/>
          <pc:sldMk cId="0" sldId="256"/>
        </pc:sldMkLst>
        <pc:spChg chg="mod">
          <ac:chgData name="HP Ndeffo" userId="a74b00e5fc7ff969" providerId="LiveId" clId="{BBDE7E19-1A73-4C62-BA4F-5A6DEB28443D}" dt="2020-10-03T02:04:03.182" v="1636" actId="1076"/>
          <ac:spMkLst>
            <pc:docMk/>
            <pc:sldMk cId="0" sldId="256"/>
            <ac:spMk id="80" creationId="{00000000-0000-0000-0000-000000000000}"/>
          </ac:spMkLst>
        </pc:spChg>
        <pc:picChg chg="add mod">
          <ac:chgData name="HP Ndeffo" userId="a74b00e5fc7ff969" providerId="LiveId" clId="{BBDE7E19-1A73-4C62-BA4F-5A6DEB28443D}" dt="2020-10-03T02:03:57.664" v="1635" actId="1076"/>
          <ac:picMkLst>
            <pc:docMk/>
            <pc:sldMk cId="0" sldId="256"/>
            <ac:picMk id="1026" creationId="{4E9621C9-C90D-4B76-8B89-76CF5F8020CD}"/>
          </ac:picMkLst>
        </pc:picChg>
      </pc:sldChg>
      <pc:sldChg chg="del">
        <pc:chgData name="HP Ndeffo" userId="a74b00e5fc7ff969" providerId="LiveId" clId="{BBDE7E19-1A73-4C62-BA4F-5A6DEB28443D}" dt="2020-10-03T00:29:37.869" v="36" actId="47"/>
        <pc:sldMkLst>
          <pc:docMk/>
          <pc:sldMk cId="0" sldId="257"/>
        </pc:sldMkLst>
      </pc:sldChg>
      <pc:sldChg chg="addSp delSp modSp mod">
        <pc:chgData name="HP Ndeffo" userId="a74b00e5fc7ff969" providerId="LiveId" clId="{BBDE7E19-1A73-4C62-BA4F-5A6DEB28443D}" dt="2020-10-03T00:34:00.982" v="238" actId="20577"/>
        <pc:sldMkLst>
          <pc:docMk/>
          <pc:sldMk cId="0" sldId="258"/>
        </pc:sldMkLst>
        <pc:spChg chg="mod">
          <ac:chgData name="HP Ndeffo" userId="a74b00e5fc7ff969" providerId="LiveId" clId="{BBDE7E19-1A73-4C62-BA4F-5A6DEB28443D}" dt="2020-10-03T00:34:00.982" v="238" actId="20577"/>
          <ac:spMkLst>
            <pc:docMk/>
            <pc:sldMk cId="0" sldId="258"/>
            <ac:spMk id="97" creationId="{00000000-0000-0000-0000-000000000000}"/>
          </ac:spMkLst>
        </pc:spChg>
        <pc:picChg chg="add del mod">
          <ac:chgData name="HP Ndeffo" userId="a74b00e5fc7ff969" providerId="LiveId" clId="{BBDE7E19-1A73-4C62-BA4F-5A6DEB28443D}" dt="2020-10-03T00:33:31.444" v="198" actId="1076"/>
          <ac:picMkLst>
            <pc:docMk/>
            <pc:sldMk cId="0" sldId="258"/>
            <ac:picMk id="95" creationId="{00000000-0000-0000-0000-000000000000}"/>
          </ac:picMkLst>
        </pc:picChg>
      </pc:sldChg>
      <pc:sldChg chg="delSp modSp mod">
        <pc:chgData name="HP Ndeffo" userId="a74b00e5fc7ff969" providerId="LiveId" clId="{BBDE7E19-1A73-4C62-BA4F-5A6DEB28443D}" dt="2020-10-03T00:44:37.107" v="492" actId="20577"/>
        <pc:sldMkLst>
          <pc:docMk/>
          <pc:sldMk cId="0" sldId="259"/>
        </pc:sldMkLst>
        <pc:spChg chg="mod">
          <ac:chgData name="HP Ndeffo" userId="a74b00e5fc7ff969" providerId="LiveId" clId="{BBDE7E19-1A73-4C62-BA4F-5A6DEB28443D}" dt="2020-10-03T00:44:37.107" v="492" actId="20577"/>
          <ac:spMkLst>
            <pc:docMk/>
            <pc:sldMk cId="0" sldId="259"/>
            <ac:spMk id="102" creationId="{00000000-0000-0000-0000-000000000000}"/>
          </ac:spMkLst>
        </pc:spChg>
        <pc:spChg chg="del mod">
          <ac:chgData name="HP Ndeffo" userId="a74b00e5fc7ff969" providerId="LiveId" clId="{BBDE7E19-1A73-4C62-BA4F-5A6DEB28443D}" dt="2020-10-03T00:40:12.146" v="397" actId="478"/>
          <ac:spMkLst>
            <pc:docMk/>
            <pc:sldMk cId="0" sldId="259"/>
            <ac:spMk id="103" creationId="{00000000-0000-0000-0000-000000000000}"/>
          </ac:spMkLst>
        </pc:spChg>
      </pc:sldChg>
      <pc:sldChg chg="del">
        <pc:chgData name="HP Ndeffo" userId="a74b00e5fc7ff969" providerId="LiveId" clId="{BBDE7E19-1A73-4C62-BA4F-5A6DEB28443D}" dt="2020-10-03T00:37:51.220" v="282" actId="47"/>
        <pc:sldMkLst>
          <pc:docMk/>
          <pc:sldMk cId="0" sldId="260"/>
        </pc:sldMkLst>
      </pc:sldChg>
      <pc:sldChg chg="modSp mod ord">
        <pc:chgData name="HP Ndeffo" userId="a74b00e5fc7ff969" providerId="LiveId" clId="{BBDE7E19-1A73-4C62-BA4F-5A6DEB28443D}" dt="2020-10-03T01:00:01.745" v="1182" actId="20577"/>
        <pc:sldMkLst>
          <pc:docMk/>
          <pc:sldMk cId="0" sldId="261"/>
        </pc:sldMkLst>
        <pc:spChg chg="mod">
          <ac:chgData name="HP Ndeffo" userId="a74b00e5fc7ff969" providerId="LiveId" clId="{BBDE7E19-1A73-4C62-BA4F-5A6DEB28443D}" dt="2020-10-03T01:00:01.745" v="1182" actId="20577"/>
          <ac:spMkLst>
            <pc:docMk/>
            <pc:sldMk cId="0" sldId="261"/>
            <ac:spMk id="114" creationId="{00000000-0000-0000-0000-000000000000}"/>
          </ac:spMkLst>
        </pc:spChg>
        <pc:spChg chg="mod">
          <ac:chgData name="HP Ndeffo" userId="a74b00e5fc7ff969" providerId="LiveId" clId="{BBDE7E19-1A73-4C62-BA4F-5A6DEB28443D}" dt="2020-10-03T00:59:41.470" v="1176" actId="20577"/>
          <ac:spMkLst>
            <pc:docMk/>
            <pc:sldMk cId="0" sldId="261"/>
            <ac:spMk id="115" creationId="{00000000-0000-0000-0000-000000000000}"/>
          </ac:spMkLst>
        </pc:spChg>
      </pc:sldChg>
      <pc:sldChg chg="setBg">
        <pc:chgData name="HP Ndeffo" userId="a74b00e5fc7ff969" providerId="LiveId" clId="{BBDE7E19-1A73-4C62-BA4F-5A6DEB28443D}" dt="2020-10-03T00:45:33.028" v="496"/>
        <pc:sldMkLst>
          <pc:docMk/>
          <pc:sldMk cId="0" sldId="262"/>
        </pc:sldMkLst>
      </pc:sldChg>
      <pc:sldChg chg="setBg">
        <pc:chgData name="HP Ndeffo" userId="a74b00e5fc7ff969" providerId="LiveId" clId="{BBDE7E19-1A73-4C62-BA4F-5A6DEB28443D}" dt="2020-10-03T00:45:33.028" v="496"/>
        <pc:sldMkLst>
          <pc:docMk/>
          <pc:sldMk cId="0" sldId="266"/>
        </pc:sldMkLst>
      </pc:sldChg>
      <pc:sldChg chg="setBg">
        <pc:chgData name="HP Ndeffo" userId="a74b00e5fc7ff969" providerId="LiveId" clId="{BBDE7E19-1A73-4C62-BA4F-5A6DEB28443D}" dt="2020-10-03T00:45:33.028" v="496"/>
        <pc:sldMkLst>
          <pc:docMk/>
          <pc:sldMk cId="0" sldId="269"/>
        </pc:sldMkLst>
      </pc:sldChg>
      <pc:sldChg chg="setBg">
        <pc:chgData name="HP Ndeffo" userId="a74b00e5fc7ff969" providerId="LiveId" clId="{BBDE7E19-1A73-4C62-BA4F-5A6DEB28443D}" dt="2020-10-03T00:45:33.028" v="496"/>
        <pc:sldMkLst>
          <pc:docMk/>
          <pc:sldMk cId="0" sldId="275"/>
        </pc:sldMkLst>
      </pc:sldChg>
      <pc:sldChg chg="setBg">
        <pc:chgData name="HP Ndeffo" userId="a74b00e5fc7ff969" providerId="LiveId" clId="{BBDE7E19-1A73-4C62-BA4F-5A6DEB28443D}" dt="2020-10-03T00:45:33.028" v="496"/>
        <pc:sldMkLst>
          <pc:docMk/>
          <pc:sldMk cId="0" sldId="276"/>
        </pc:sldMkLst>
      </pc:sldChg>
      <pc:sldChg chg="setBg">
        <pc:chgData name="HP Ndeffo" userId="a74b00e5fc7ff969" providerId="LiveId" clId="{BBDE7E19-1A73-4C62-BA4F-5A6DEB28443D}" dt="2020-10-03T00:45:33.028" v="496"/>
        <pc:sldMkLst>
          <pc:docMk/>
          <pc:sldMk cId="0" sldId="277"/>
        </pc:sldMkLst>
      </pc:sldChg>
      <pc:sldChg chg="setBg">
        <pc:chgData name="HP Ndeffo" userId="a74b00e5fc7ff969" providerId="LiveId" clId="{BBDE7E19-1A73-4C62-BA4F-5A6DEB28443D}" dt="2020-10-03T00:45:33.028" v="496"/>
        <pc:sldMkLst>
          <pc:docMk/>
          <pc:sldMk cId="0" sldId="282"/>
        </pc:sldMkLst>
      </pc:sldChg>
      <pc:sldChg chg="setBg">
        <pc:chgData name="HP Ndeffo" userId="a74b00e5fc7ff969" providerId="LiveId" clId="{BBDE7E19-1A73-4C62-BA4F-5A6DEB28443D}" dt="2020-10-03T00:45:33.028" v="496"/>
        <pc:sldMkLst>
          <pc:docMk/>
          <pc:sldMk cId="0" sldId="284"/>
        </pc:sldMkLst>
      </pc:sldChg>
      <pc:sldChg chg="delSp modSp new mod">
        <pc:chgData name="HP Ndeffo" userId="a74b00e5fc7ff969" providerId="LiveId" clId="{BBDE7E19-1A73-4C62-BA4F-5A6DEB28443D}" dt="2020-10-03T00:40:08.907" v="396" actId="478"/>
        <pc:sldMkLst>
          <pc:docMk/>
          <pc:sldMk cId="1318539208" sldId="285"/>
        </pc:sldMkLst>
        <pc:spChg chg="mod">
          <ac:chgData name="HP Ndeffo" userId="a74b00e5fc7ff969" providerId="LiveId" clId="{BBDE7E19-1A73-4C62-BA4F-5A6DEB28443D}" dt="2020-10-03T00:39:58.974" v="395" actId="20577"/>
          <ac:spMkLst>
            <pc:docMk/>
            <pc:sldMk cId="1318539208" sldId="285"/>
            <ac:spMk id="2" creationId="{DD17C63B-FB42-462E-8F97-8FDA7D2A4578}"/>
          </ac:spMkLst>
        </pc:spChg>
        <pc:spChg chg="del">
          <ac:chgData name="HP Ndeffo" userId="a74b00e5fc7ff969" providerId="LiveId" clId="{BBDE7E19-1A73-4C62-BA4F-5A6DEB28443D}" dt="2020-10-03T00:40:08.907" v="396" actId="478"/>
          <ac:spMkLst>
            <pc:docMk/>
            <pc:sldMk cId="1318539208" sldId="285"/>
            <ac:spMk id="3" creationId="{9D6CE5F8-8605-4070-981F-BF7B2CC5267A}"/>
          </ac:spMkLst>
        </pc:spChg>
      </pc:sldChg>
      <pc:sldChg chg="delSp modSp new del mod setBg">
        <pc:chgData name="HP Ndeffo" userId="a74b00e5fc7ff969" providerId="LiveId" clId="{BBDE7E19-1A73-4C62-BA4F-5A6DEB28443D}" dt="2020-10-03T00:50:14.406" v="632" actId="47"/>
        <pc:sldMkLst>
          <pc:docMk/>
          <pc:sldMk cId="980584287" sldId="286"/>
        </pc:sldMkLst>
        <pc:spChg chg="mod">
          <ac:chgData name="HP Ndeffo" userId="a74b00e5fc7ff969" providerId="LiveId" clId="{BBDE7E19-1A73-4C62-BA4F-5A6DEB28443D}" dt="2020-10-03T00:49:12.963" v="631" actId="20577"/>
          <ac:spMkLst>
            <pc:docMk/>
            <pc:sldMk cId="980584287" sldId="286"/>
            <ac:spMk id="2" creationId="{0E7BF550-D7CC-43C0-9C6D-5A793ADC82B2}"/>
          </ac:spMkLst>
        </pc:spChg>
        <pc:spChg chg="del">
          <ac:chgData name="HP Ndeffo" userId="a74b00e5fc7ff969" providerId="LiveId" clId="{BBDE7E19-1A73-4C62-BA4F-5A6DEB28443D}" dt="2020-10-03T00:44:46.189" v="493" actId="478"/>
          <ac:spMkLst>
            <pc:docMk/>
            <pc:sldMk cId="980584287" sldId="286"/>
            <ac:spMk id="3" creationId="{EACA748E-F39A-4DA1-B64B-69B4FC2ED656}"/>
          </ac:spMkLst>
        </pc:spChg>
      </pc:sldChg>
      <pc:sldChg chg="addSp delSp new mod">
        <pc:chgData name="HP Ndeffo" userId="a74b00e5fc7ff969" providerId="LiveId" clId="{BBDE7E19-1A73-4C62-BA4F-5A6DEB28443D}" dt="2020-10-03T00:51:20.987" v="638"/>
        <pc:sldMkLst>
          <pc:docMk/>
          <pc:sldMk cId="1672187706" sldId="286"/>
        </pc:sldMkLst>
        <pc:spChg chg="del">
          <ac:chgData name="HP Ndeffo" userId="a74b00e5fc7ff969" providerId="LiveId" clId="{BBDE7E19-1A73-4C62-BA4F-5A6DEB28443D}" dt="2020-10-03T00:51:18.189" v="636" actId="478"/>
          <ac:spMkLst>
            <pc:docMk/>
            <pc:sldMk cId="1672187706" sldId="286"/>
            <ac:spMk id="2" creationId="{08F21AC5-0552-4FBC-8DC2-72A2731FCAC3}"/>
          </ac:spMkLst>
        </pc:spChg>
        <pc:spChg chg="del">
          <ac:chgData name="HP Ndeffo" userId="a74b00e5fc7ff969" providerId="LiveId" clId="{BBDE7E19-1A73-4C62-BA4F-5A6DEB28443D}" dt="2020-10-03T00:51:20.331" v="637" actId="478"/>
          <ac:spMkLst>
            <pc:docMk/>
            <pc:sldMk cId="1672187706" sldId="286"/>
            <ac:spMk id="3" creationId="{35FD081A-7FDD-4294-AE94-8BA3F1051EEC}"/>
          </ac:spMkLst>
        </pc:spChg>
        <pc:picChg chg="add">
          <ac:chgData name="HP Ndeffo" userId="a74b00e5fc7ff969" providerId="LiveId" clId="{BBDE7E19-1A73-4C62-BA4F-5A6DEB28443D}" dt="2020-10-03T00:51:20.987" v="638"/>
          <ac:picMkLst>
            <pc:docMk/>
            <pc:sldMk cId="1672187706" sldId="286"/>
            <ac:picMk id="4" creationId="{E7ED2FF5-0FD0-458B-B0BC-FFF7D514CC92}"/>
          </ac:picMkLst>
        </pc:picChg>
      </pc:sldChg>
      <pc:sldChg chg="modSp new mod">
        <pc:chgData name="HP Ndeffo" userId="a74b00e5fc7ff969" providerId="LiveId" clId="{BBDE7E19-1A73-4C62-BA4F-5A6DEB28443D}" dt="2020-10-03T01:11:52.933" v="1307" actId="20577"/>
        <pc:sldMkLst>
          <pc:docMk/>
          <pc:sldMk cId="54475204" sldId="287"/>
        </pc:sldMkLst>
        <pc:spChg chg="mod">
          <ac:chgData name="HP Ndeffo" userId="a74b00e5fc7ff969" providerId="LiveId" clId="{BBDE7E19-1A73-4C62-BA4F-5A6DEB28443D}" dt="2020-10-03T01:11:52.933" v="1307" actId="20577"/>
          <ac:spMkLst>
            <pc:docMk/>
            <pc:sldMk cId="54475204" sldId="287"/>
            <ac:spMk id="2" creationId="{8CE28EAA-CDFE-4DDA-8E1A-8677C186B366}"/>
          </ac:spMkLst>
        </pc:spChg>
      </pc:sldChg>
      <pc:sldChg chg="addSp delSp new mod">
        <pc:chgData name="HP Ndeffo" userId="a74b00e5fc7ff969" providerId="LiveId" clId="{BBDE7E19-1A73-4C62-BA4F-5A6DEB28443D}" dt="2020-10-03T01:12:20.260" v="1311"/>
        <pc:sldMkLst>
          <pc:docMk/>
          <pc:sldMk cId="293201950" sldId="288"/>
        </pc:sldMkLst>
        <pc:spChg chg="del">
          <ac:chgData name="HP Ndeffo" userId="a74b00e5fc7ff969" providerId="LiveId" clId="{BBDE7E19-1A73-4C62-BA4F-5A6DEB28443D}" dt="2020-10-03T01:12:14.948" v="1309" actId="478"/>
          <ac:spMkLst>
            <pc:docMk/>
            <pc:sldMk cId="293201950" sldId="288"/>
            <ac:spMk id="2" creationId="{927C392A-3175-4AE1-8C9B-EFF08B1D1529}"/>
          </ac:spMkLst>
        </pc:spChg>
        <pc:spChg chg="del">
          <ac:chgData name="HP Ndeffo" userId="a74b00e5fc7ff969" providerId="LiveId" clId="{BBDE7E19-1A73-4C62-BA4F-5A6DEB28443D}" dt="2020-10-03T01:12:17.367" v="1310" actId="478"/>
          <ac:spMkLst>
            <pc:docMk/>
            <pc:sldMk cId="293201950" sldId="288"/>
            <ac:spMk id="3" creationId="{8606981B-AE96-44F8-8ED5-DBA0C5C1AEAF}"/>
          </ac:spMkLst>
        </pc:spChg>
        <pc:picChg chg="add">
          <ac:chgData name="HP Ndeffo" userId="a74b00e5fc7ff969" providerId="LiveId" clId="{BBDE7E19-1A73-4C62-BA4F-5A6DEB28443D}" dt="2020-10-03T01:12:20.260" v="1311"/>
          <ac:picMkLst>
            <pc:docMk/>
            <pc:sldMk cId="293201950" sldId="288"/>
            <ac:picMk id="4" creationId="{526D8A18-9F4B-4955-ACE1-1CB019BE0B4F}"/>
          </ac:picMkLst>
        </pc:picChg>
      </pc:sldChg>
      <pc:sldChg chg="delSp modSp new mod">
        <pc:chgData name="HP Ndeffo" userId="a74b00e5fc7ff969" providerId="LiveId" clId="{BBDE7E19-1A73-4C62-BA4F-5A6DEB28443D}" dt="2020-10-03T02:02:29.735" v="1631" actId="20577"/>
        <pc:sldMkLst>
          <pc:docMk/>
          <pc:sldMk cId="3172498540" sldId="289"/>
        </pc:sldMkLst>
        <pc:spChg chg="mod">
          <ac:chgData name="HP Ndeffo" userId="a74b00e5fc7ff969" providerId="LiveId" clId="{BBDE7E19-1A73-4C62-BA4F-5A6DEB28443D}" dt="2020-10-03T02:02:29.735" v="1631" actId="20577"/>
          <ac:spMkLst>
            <pc:docMk/>
            <pc:sldMk cId="3172498540" sldId="289"/>
            <ac:spMk id="2" creationId="{5C06664B-FA94-4341-BABD-64A21588AED3}"/>
          </ac:spMkLst>
        </pc:spChg>
        <pc:spChg chg="del">
          <ac:chgData name="HP Ndeffo" userId="a74b00e5fc7ff969" providerId="LiveId" clId="{BBDE7E19-1A73-4C62-BA4F-5A6DEB28443D}" dt="2020-10-03T01:13:15.027" v="1313" actId="478"/>
          <ac:spMkLst>
            <pc:docMk/>
            <pc:sldMk cId="3172498540" sldId="289"/>
            <ac:spMk id="3" creationId="{9648CF0C-65A5-4A44-B006-89AED424E8F6}"/>
          </ac:spMkLst>
        </pc:spChg>
      </pc:sldChg>
      <pc:sldChg chg="addSp new">
        <pc:chgData name="HP Ndeffo" userId="a74b00e5fc7ff969" providerId="LiveId" clId="{BBDE7E19-1A73-4C62-BA4F-5A6DEB28443D}" dt="2020-10-03T01:59:28.045" v="1431"/>
        <pc:sldMkLst>
          <pc:docMk/>
          <pc:sldMk cId="3590832803" sldId="290"/>
        </pc:sldMkLst>
        <pc:picChg chg="add">
          <ac:chgData name="HP Ndeffo" userId="a74b00e5fc7ff969" providerId="LiveId" clId="{BBDE7E19-1A73-4C62-BA4F-5A6DEB28443D}" dt="2020-10-03T01:59:28.045" v="1431"/>
          <ac:picMkLst>
            <pc:docMk/>
            <pc:sldMk cId="3590832803" sldId="290"/>
            <ac:picMk id="4" creationId="{42B8382B-F69C-4CE5-B442-64B2AB636E31}"/>
          </ac:picMkLst>
        </pc:picChg>
      </pc:sldChg>
      <pc:sldMasterChg chg="setBg delSldLayout modSldLayout">
        <pc:chgData name="HP Ndeffo" userId="a74b00e5fc7ff969" providerId="LiveId" clId="{BBDE7E19-1A73-4C62-BA4F-5A6DEB28443D}" dt="2020-10-03T00:45:33.028" v="496"/>
        <pc:sldMasterMkLst>
          <pc:docMk/>
          <pc:sldMasterMk cId="0" sldId="2147483658"/>
        </pc:sldMasterMkLst>
        <pc:sldLayoutChg chg="setBg">
          <pc:chgData name="HP Ndeffo" userId="a74b00e5fc7ff969" providerId="LiveId" clId="{BBDE7E19-1A73-4C62-BA4F-5A6DEB28443D}" dt="2020-10-03T00:45:33.028" v="496"/>
          <pc:sldLayoutMkLst>
            <pc:docMk/>
            <pc:sldMasterMk cId="0" sldId="2147483658"/>
            <pc:sldLayoutMk cId="0" sldId="2147483648"/>
          </pc:sldLayoutMkLst>
        </pc:sldLayoutChg>
        <pc:sldLayoutChg chg="setBg">
          <pc:chgData name="HP Ndeffo" userId="a74b00e5fc7ff969" providerId="LiveId" clId="{BBDE7E19-1A73-4C62-BA4F-5A6DEB28443D}" dt="2020-10-03T00:45:33.028" v="496"/>
          <pc:sldLayoutMkLst>
            <pc:docMk/>
            <pc:sldMasterMk cId="0" sldId="2147483658"/>
            <pc:sldLayoutMk cId="0" sldId="2147483649"/>
          </pc:sldLayoutMkLst>
        </pc:sldLayoutChg>
        <pc:sldLayoutChg chg="del">
          <pc:chgData name="HP Ndeffo" userId="a74b00e5fc7ff969" providerId="LiveId" clId="{BBDE7E19-1A73-4C62-BA4F-5A6DEB28443D}" dt="2020-10-03T00:37:51.220" v="282" actId="47"/>
          <pc:sldLayoutMkLst>
            <pc:docMk/>
            <pc:sldMasterMk cId="0" sldId="2147483658"/>
            <pc:sldLayoutMk cId="0" sldId="2147483650"/>
          </pc:sldLayoutMkLst>
        </pc:sldLayoutChg>
        <pc:sldLayoutChg chg="setBg">
          <pc:chgData name="HP Ndeffo" userId="a74b00e5fc7ff969" providerId="LiveId" clId="{BBDE7E19-1A73-4C62-BA4F-5A6DEB28443D}" dt="2020-10-03T00:45:33.028" v="496"/>
          <pc:sldLayoutMkLst>
            <pc:docMk/>
            <pc:sldMasterMk cId="0" sldId="2147483658"/>
            <pc:sldLayoutMk cId="0" sldId="2147483651"/>
          </pc:sldLayoutMkLst>
        </pc:sldLayoutChg>
        <pc:sldLayoutChg chg="setBg">
          <pc:chgData name="HP Ndeffo" userId="a74b00e5fc7ff969" providerId="LiveId" clId="{BBDE7E19-1A73-4C62-BA4F-5A6DEB28443D}" dt="2020-10-03T00:45:33.028" v="496"/>
          <pc:sldLayoutMkLst>
            <pc:docMk/>
            <pc:sldMasterMk cId="0" sldId="2147483658"/>
            <pc:sldLayoutMk cId="0" sldId="2147483652"/>
          </pc:sldLayoutMkLst>
        </pc:sldLayoutChg>
        <pc:sldLayoutChg chg="setBg">
          <pc:chgData name="HP Ndeffo" userId="a74b00e5fc7ff969" providerId="LiveId" clId="{BBDE7E19-1A73-4C62-BA4F-5A6DEB28443D}" dt="2020-10-03T00:45:33.028" v="496"/>
          <pc:sldLayoutMkLst>
            <pc:docMk/>
            <pc:sldMasterMk cId="0" sldId="2147483658"/>
            <pc:sldLayoutMk cId="0" sldId="2147483653"/>
          </pc:sldLayoutMkLst>
        </pc:sldLayoutChg>
        <pc:sldLayoutChg chg="setBg">
          <pc:chgData name="HP Ndeffo" userId="a74b00e5fc7ff969" providerId="LiveId" clId="{BBDE7E19-1A73-4C62-BA4F-5A6DEB28443D}" dt="2020-10-03T00:45:33.028" v="496"/>
          <pc:sldLayoutMkLst>
            <pc:docMk/>
            <pc:sldMasterMk cId="0" sldId="2147483658"/>
            <pc:sldLayoutMk cId="0" sldId="2147483654"/>
          </pc:sldLayoutMkLst>
        </pc:sldLayoutChg>
        <pc:sldLayoutChg chg="setBg">
          <pc:chgData name="HP Ndeffo" userId="a74b00e5fc7ff969" providerId="LiveId" clId="{BBDE7E19-1A73-4C62-BA4F-5A6DEB28443D}" dt="2020-10-03T00:45:33.028" v="496"/>
          <pc:sldLayoutMkLst>
            <pc:docMk/>
            <pc:sldMasterMk cId="0" sldId="2147483658"/>
            <pc:sldLayoutMk cId="0" sldId="2147483655"/>
          </pc:sldLayoutMkLst>
        </pc:sldLayoutChg>
        <pc:sldLayoutChg chg="setBg">
          <pc:chgData name="HP Ndeffo" userId="a74b00e5fc7ff969" providerId="LiveId" clId="{BBDE7E19-1A73-4C62-BA4F-5A6DEB28443D}" dt="2020-10-03T00:45:33.028" v="496"/>
          <pc:sldLayoutMkLst>
            <pc:docMk/>
            <pc:sldMasterMk cId="0" sldId="2147483658"/>
            <pc:sldLayoutMk cId="0" sldId="2147483656"/>
          </pc:sldLayoutMkLst>
        </pc:sldLayoutChg>
        <pc:sldLayoutChg chg="setBg">
          <pc:chgData name="HP Ndeffo" userId="a74b00e5fc7ff969" providerId="LiveId" clId="{BBDE7E19-1A73-4C62-BA4F-5A6DEB28443D}" dt="2020-10-03T00:45:33.028" v="496"/>
          <pc:sldLayoutMkLst>
            <pc:docMk/>
            <pc:sldMasterMk cId="0" sldId="2147483658"/>
            <pc:sldLayoutMk cId="0" sldId="214748365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99a1df5d0a_0_4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99a1df5d0a_0_4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77ac4a4f4f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77ac4a4f4f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0" name="Google Shape;1060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41a98d525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Google Shape;1068;g41a98d525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381" y="2381"/>
            <a:ext cx="6642640" cy="5138738"/>
          </a:xfrm>
          <a:custGeom>
            <a:avLst/>
            <a:gdLst/>
            <a:ahLst/>
            <a:cxnLst/>
            <a:rect l="l" t="t" r="r" b="b"/>
            <a:pathLst>
              <a:path w="8856853" h="6851650" extrusionOk="0">
                <a:moveTo>
                  <a:pt x="0" y="6851650"/>
                </a:moveTo>
                <a:lnTo>
                  <a:pt x="0" y="6433884"/>
                </a:lnTo>
                <a:cubicBezTo>
                  <a:pt x="1681036" y="6368796"/>
                  <a:pt x="3257550" y="5672836"/>
                  <a:pt x="4439349" y="4473956"/>
                </a:cubicBezTo>
                <a:cubicBezTo>
                  <a:pt x="5622417" y="3273870"/>
                  <a:pt x="6295644" y="1685100"/>
                  <a:pt x="6335332" y="0"/>
                </a:cubicBezTo>
                <a:lnTo>
                  <a:pt x="8856853" y="0"/>
                </a:lnTo>
                <a:cubicBezTo>
                  <a:pt x="8845614" y="674103"/>
                  <a:pt x="8760016" y="1344911"/>
                  <a:pt x="8601646" y="2000250"/>
                </a:cubicBezTo>
                <a:cubicBezTo>
                  <a:pt x="8447278" y="2636692"/>
                  <a:pt x="8224456" y="3254546"/>
                  <a:pt x="7937056" y="3843020"/>
                </a:cubicBezTo>
                <a:cubicBezTo>
                  <a:pt x="7653845" y="4422306"/>
                  <a:pt x="7310120" y="4969980"/>
                  <a:pt x="6911594" y="5476875"/>
                </a:cubicBezTo>
                <a:cubicBezTo>
                  <a:pt x="6515100" y="5980576"/>
                  <a:pt x="6066975" y="6441377"/>
                  <a:pt x="5574475" y="68516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2375" y="2375"/>
            <a:ext cx="4762558" cy="4836719"/>
          </a:xfrm>
          <a:custGeom>
            <a:avLst/>
            <a:gdLst/>
            <a:ahLst/>
            <a:cxnLst/>
            <a:rect l="l" t="t" r="r" b="b"/>
            <a:pathLst>
              <a:path w="6328981" h="6427533" extrusionOk="0">
                <a:moveTo>
                  <a:pt x="0" y="3907092"/>
                </a:moveTo>
                <a:cubicBezTo>
                  <a:pt x="1005313" y="3844208"/>
                  <a:pt x="1951406" y="3410027"/>
                  <a:pt x="2654618" y="2688844"/>
                </a:cubicBezTo>
                <a:cubicBezTo>
                  <a:pt x="3360649" y="1967326"/>
                  <a:pt x="3772757" y="1008780"/>
                  <a:pt x="3810635" y="0"/>
                </a:cubicBezTo>
                <a:lnTo>
                  <a:pt x="6328982" y="0"/>
                </a:lnTo>
                <a:cubicBezTo>
                  <a:pt x="6289294" y="1683385"/>
                  <a:pt x="5616575" y="3270631"/>
                  <a:pt x="4434840" y="4469511"/>
                </a:cubicBezTo>
                <a:cubicBezTo>
                  <a:pt x="3254375" y="5667375"/>
                  <a:pt x="1679575" y="6362447"/>
                  <a:pt x="0" y="642753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2375" y="2375"/>
            <a:ext cx="2872234" cy="2945059"/>
          </a:xfrm>
          <a:custGeom>
            <a:avLst/>
            <a:gdLst/>
            <a:ahLst/>
            <a:cxnLst/>
            <a:rect l="l" t="t" r="r" b="b"/>
            <a:pathLst>
              <a:path w="3804284" h="3900741" extrusionOk="0">
                <a:moveTo>
                  <a:pt x="0" y="0"/>
                </a:moveTo>
                <a:lnTo>
                  <a:pt x="3804285" y="0"/>
                </a:lnTo>
                <a:cubicBezTo>
                  <a:pt x="3766408" y="1007123"/>
                  <a:pt x="3354934" y="1964074"/>
                  <a:pt x="2650046" y="2684399"/>
                </a:cubicBezTo>
                <a:cubicBezTo>
                  <a:pt x="1948066" y="3404400"/>
                  <a:pt x="1003605" y="3837896"/>
                  <a:pt x="0" y="39007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855300" y="1991825"/>
            <a:ext cx="7433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2381" y="2381"/>
            <a:ext cx="6642640" cy="5138738"/>
          </a:xfrm>
          <a:custGeom>
            <a:avLst/>
            <a:gdLst/>
            <a:ahLst/>
            <a:cxnLst/>
            <a:rect l="l" t="t" r="r" b="b"/>
            <a:pathLst>
              <a:path w="8856853" h="6851650" extrusionOk="0">
                <a:moveTo>
                  <a:pt x="0" y="6851650"/>
                </a:moveTo>
                <a:lnTo>
                  <a:pt x="0" y="6433884"/>
                </a:lnTo>
                <a:cubicBezTo>
                  <a:pt x="1681036" y="6368796"/>
                  <a:pt x="3257550" y="5672836"/>
                  <a:pt x="4439349" y="4473956"/>
                </a:cubicBezTo>
                <a:cubicBezTo>
                  <a:pt x="5622417" y="3273870"/>
                  <a:pt x="6295644" y="1685100"/>
                  <a:pt x="6335332" y="0"/>
                </a:cubicBezTo>
                <a:lnTo>
                  <a:pt x="8856853" y="0"/>
                </a:lnTo>
                <a:cubicBezTo>
                  <a:pt x="8845614" y="674103"/>
                  <a:pt x="8760016" y="1344911"/>
                  <a:pt x="8601646" y="2000250"/>
                </a:cubicBezTo>
                <a:cubicBezTo>
                  <a:pt x="8447278" y="2636692"/>
                  <a:pt x="8224456" y="3254546"/>
                  <a:pt x="7937056" y="3843020"/>
                </a:cubicBezTo>
                <a:cubicBezTo>
                  <a:pt x="7653845" y="4422306"/>
                  <a:pt x="7310120" y="4969980"/>
                  <a:pt x="6911594" y="5476875"/>
                </a:cubicBezTo>
                <a:cubicBezTo>
                  <a:pt x="6515100" y="5980576"/>
                  <a:pt x="6066975" y="6441377"/>
                  <a:pt x="5574475" y="68516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3"/>
          <p:cNvSpPr/>
          <p:nvPr/>
        </p:nvSpPr>
        <p:spPr>
          <a:xfrm>
            <a:off x="2375" y="2375"/>
            <a:ext cx="4762558" cy="4836719"/>
          </a:xfrm>
          <a:custGeom>
            <a:avLst/>
            <a:gdLst/>
            <a:ahLst/>
            <a:cxnLst/>
            <a:rect l="l" t="t" r="r" b="b"/>
            <a:pathLst>
              <a:path w="6328981" h="6427533" extrusionOk="0">
                <a:moveTo>
                  <a:pt x="0" y="3907092"/>
                </a:moveTo>
                <a:cubicBezTo>
                  <a:pt x="1005313" y="3844208"/>
                  <a:pt x="1951406" y="3410027"/>
                  <a:pt x="2654618" y="2688844"/>
                </a:cubicBezTo>
                <a:cubicBezTo>
                  <a:pt x="3360649" y="1967326"/>
                  <a:pt x="3772757" y="1008780"/>
                  <a:pt x="3810635" y="0"/>
                </a:cubicBezTo>
                <a:lnTo>
                  <a:pt x="6328982" y="0"/>
                </a:lnTo>
                <a:cubicBezTo>
                  <a:pt x="6289294" y="1683385"/>
                  <a:pt x="5616575" y="3270631"/>
                  <a:pt x="4434840" y="4469511"/>
                </a:cubicBezTo>
                <a:cubicBezTo>
                  <a:pt x="3254375" y="5667375"/>
                  <a:pt x="1679575" y="6362447"/>
                  <a:pt x="0" y="642753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2375" y="2375"/>
            <a:ext cx="2872234" cy="2945059"/>
          </a:xfrm>
          <a:custGeom>
            <a:avLst/>
            <a:gdLst/>
            <a:ahLst/>
            <a:cxnLst/>
            <a:rect l="l" t="t" r="r" b="b"/>
            <a:pathLst>
              <a:path w="3804284" h="3900741" extrusionOk="0">
                <a:moveTo>
                  <a:pt x="0" y="0"/>
                </a:moveTo>
                <a:lnTo>
                  <a:pt x="3804285" y="0"/>
                </a:lnTo>
                <a:cubicBezTo>
                  <a:pt x="3766408" y="1007123"/>
                  <a:pt x="3354934" y="1964074"/>
                  <a:pt x="2650046" y="2684399"/>
                </a:cubicBezTo>
                <a:cubicBezTo>
                  <a:pt x="1948066" y="3404400"/>
                  <a:pt x="1003605" y="3837896"/>
                  <a:pt x="0" y="39007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855300" y="1583350"/>
            <a:ext cx="7433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855300" y="2840054"/>
            <a:ext cx="7433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2381" y="2381"/>
            <a:ext cx="6642640" cy="5138738"/>
          </a:xfrm>
          <a:custGeom>
            <a:avLst/>
            <a:gdLst/>
            <a:ahLst/>
            <a:cxnLst/>
            <a:rect l="l" t="t" r="r" b="b"/>
            <a:pathLst>
              <a:path w="8856853" h="6851650" extrusionOk="0">
                <a:moveTo>
                  <a:pt x="0" y="6851650"/>
                </a:moveTo>
                <a:lnTo>
                  <a:pt x="0" y="6433884"/>
                </a:lnTo>
                <a:cubicBezTo>
                  <a:pt x="1681036" y="6368796"/>
                  <a:pt x="3257550" y="5672836"/>
                  <a:pt x="4439349" y="4473956"/>
                </a:cubicBezTo>
                <a:cubicBezTo>
                  <a:pt x="5622417" y="3273870"/>
                  <a:pt x="6295644" y="1685100"/>
                  <a:pt x="6335332" y="0"/>
                </a:cubicBezTo>
                <a:lnTo>
                  <a:pt x="8856853" y="0"/>
                </a:lnTo>
                <a:cubicBezTo>
                  <a:pt x="8845614" y="674103"/>
                  <a:pt x="8760016" y="1344911"/>
                  <a:pt x="8601646" y="2000250"/>
                </a:cubicBezTo>
                <a:cubicBezTo>
                  <a:pt x="8447278" y="2636692"/>
                  <a:pt x="8224456" y="3254546"/>
                  <a:pt x="7937056" y="3843020"/>
                </a:cubicBezTo>
                <a:cubicBezTo>
                  <a:pt x="7653845" y="4422306"/>
                  <a:pt x="7310120" y="4969980"/>
                  <a:pt x="6911594" y="5476875"/>
                </a:cubicBezTo>
                <a:cubicBezTo>
                  <a:pt x="6515100" y="5980576"/>
                  <a:pt x="6066975" y="6441377"/>
                  <a:pt x="5574475" y="68516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5"/>
          <p:cNvSpPr/>
          <p:nvPr/>
        </p:nvSpPr>
        <p:spPr>
          <a:xfrm>
            <a:off x="2375" y="2375"/>
            <a:ext cx="4762558" cy="4836719"/>
          </a:xfrm>
          <a:custGeom>
            <a:avLst/>
            <a:gdLst/>
            <a:ahLst/>
            <a:cxnLst/>
            <a:rect l="l" t="t" r="r" b="b"/>
            <a:pathLst>
              <a:path w="6328981" h="6427533" extrusionOk="0">
                <a:moveTo>
                  <a:pt x="0" y="3907092"/>
                </a:moveTo>
                <a:cubicBezTo>
                  <a:pt x="1005313" y="3844208"/>
                  <a:pt x="1951406" y="3410027"/>
                  <a:pt x="2654618" y="2688844"/>
                </a:cubicBezTo>
                <a:cubicBezTo>
                  <a:pt x="3360649" y="1967326"/>
                  <a:pt x="3772757" y="1008780"/>
                  <a:pt x="3810635" y="0"/>
                </a:cubicBezTo>
                <a:lnTo>
                  <a:pt x="6328982" y="0"/>
                </a:lnTo>
                <a:cubicBezTo>
                  <a:pt x="6289294" y="1683385"/>
                  <a:pt x="5616575" y="3270631"/>
                  <a:pt x="4434840" y="4469511"/>
                </a:cubicBezTo>
                <a:cubicBezTo>
                  <a:pt x="3254375" y="5667375"/>
                  <a:pt x="1679575" y="6362447"/>
                  <a:pt x="0" y="642753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5"/>
          <p:cNvSpPr/>
          <p:nvPr/>
        </p:nvSpPr>
        <p:spPr>
          <a:xfrm>
            <a:off x="2375" y="2375"/>
            <a:ext cx="2872234" cy="2945059"/>
          </a:xfrm>
          <a:custGeom>
            <a:avLst/>
            <a:gdLst/>
            <a:ahLst/>
            <a:cxnLst/>
            <a:rect l="l" t="t" r="r" b="b"/>
            <a:pathLst>
              <a:path w="3804284" h="3900741" extrusionOk="0">
                <a:moveTo>
                  <a:pt x="0" y="0"/>
                </a:moveTo>
                <a:lnTo>
                  <a:pt x="3804285" y="0"/>
                </a:lnTo>
                <a:cubicBezTo>
                  <a:pt x="3766408" y="1007123"/>
                  <a:pt x="3354934" y="1964074"/>
                  <a:pt x="2650046" y="2684399"/>
                </a:cubicBezTo>
                <a:cubicBezTo>
                  <a:pt x="1948066" y="3404400"/>
                  <a:pt x="1003605" y="3837896"/>
                  <a:pt x="0" y="39007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855300" y="1353947"/>
            <a:ext cx="7433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⊚"/>
              <a:defRPr/>
            </a:lvl1pPr>
            <a:lvl2pPr marL="914400" lvl="1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/>
          <p:nvPr/>
        </p:nvSpPr>
        <p:spPr>
          <a:xfrm>
            <a:off x="2381" y="2381"/>
            <a:ext cx="6642640" cy="5138738"/>
          </a:xfrm>
          <a:custGeom>
            <a:avLst/>
            <a:gdLst/>
            <a:ahLst/>
            <a:cxnLst/>
            <a:rect l="l" t="t" r="r" b="b"/>
            <a:pathLst>
              <a:path w="8856853" h="6851650" extrusionOk="0">
                <a:moveTo>
                  <a:pt x="0" y="6851650"/>
                </a:moveTo>
                <a:lnTo>
                  <a:pt x="0" y="6433884"/>
                </a:lnTo>
                <a:cubicBezTo>
                  <a:pt x="1681036" y="6368796"/>
                  <a:pt x="3257550" y="5672836"/>
                  <a:pt x="4439349" y="4473956"/>
                </a:cubicBezTo>
                <a:cubicBezTo>
                  <a:pt x="5622417" y="3273870"/>
                  <a:pt x="6295644" y="1685100"/>
                  <a:pt x="6335332" y="0"/>
                </a:cubicBezTo>
                <a:lnTo>
                  <a:pt x="8856853" y="0"/>
                </a:lnTo>
                <a:cubicBezTo>
                  <a:pt x="8845614" y="674103"/>
                  <a:pt x="8760016" y="1344911"/>
                  <a:pt x="8601646" y="2000250"/>
                </a:cubicBezTo>
                <a:cubicBezTo>
                  <a:pt x="8447278" y="2636692"/>
                  <a:pt x="8224456" y="3254546"/>
                  <a:pt x="7937056" y="3843020"/>
                </a:cubicBezTo>
                <a:cubicBezTo>
                  <a:pt x="7653845" y="4422306"/>
                  <a:pt x="7310120" y="4969980"/>
                  <a:pt x="6911594" y="5476875"/>
                </a:cubicBezTo>
                <a:cubicBezTo>
                  <a:pt x="6515100" y="5980576"/>
                  <a:pt x="6066975" y="6441377"/>
                  <a:pt x="5574475" y="68516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6"/>
          <p:cNvSpPr/>
          <p:nvPr/>
        </p:nvSpPr>
        <p:spPr>
          <a:xfrm>
            <a:off x="2375" y="2375"/>
            <a:ext cx="4762558" cy="4836719"/>
          </a:xfrm>
          <a:custGeom>
            <a:avLst/>
            <a:gdLst/>
            <a:ahLst/>
            <a:cxnLst/>
            <a:rect l="l" t="t" r="r" b="b"/>
            <a:pathLst>
              <a:path w="6328981" h="6427533" extrusionOk="0">
                <a:moveTo>
                  <a:pt x="0" y="3907092"/>
                </a:moveTo>
                <a:cubicBezTo>
                  <a:pt x="1005313" y="3844208"/>
                  <a:pt x="1951406" y="3410027"/>
                  <a:pt x="2654618" y="2688844"/>
                </a:cubicBezTo>
                <a:cubicBezTo>
                  <a:pt x="3360649" y="1967326"/>
                  <a:pt x="3772757" y="1008780"/>
                  <a:pt x="3810635" y="0"/>
                </a:cubicBezTo>
                <a:lnTo>
                  <a:pt x="6328982" y="0"/>
                </a:lnTo>
                <a:cubicBezTo>
                  <a:pt x="6289294" y="1683385"/>
                  <a:pt x="5616575" y="3270631"/>
                  <a:pt x="4434840" y="4469511"/>
                </a:cubicBezTo>
                <a:cubicBezTo>
                  <a:pt x="3254375" y="5667375"/>
                  <a:pt x="1679575" y="6362447"/>
                  <a:pt x="0" y="642753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6"/>
          <p:cNvSpPr/>
          <p:nvPr/>
        </p:nvSpPr>
        <p:spPr>
          <a:xfrm>
            <a:off x="2375" y="2375"/>
            <a:ext cx="2872234" cy="2945059"/>
          </a:xfrm>
          <a:custGeom>
            <a:avLst/>
            <a:gdLst/>
            <a:ahLst/>
            <a:cxnLst/>
            <a:rect l="l" t="t" r="r" b="b"/>
            <a:pathLst>
              <a:path w="3804284" h="3900741" extrusionOk="0">
                <a:moveTo>
                  <a:pt x="0" y="0"/>
                </a:moveTo>
                <a:lnTo>
                  <a:pt x="3804285" y="0"/>
                </a:lnTo>
                <a:cubicBezTo>
                  <a:pt x="3766408" y="1007123"/>
                  <a:pt x="3354934" y="1964074"/>
                  <a:pt x="2650046" y="2684399"/>
                </a:cubicBezTo>
                <a:cubicBezTo>
                  <a:pt x="1948066" y="3404400"/>
                  <a:pt x="1003605" y="3837896"/>
                  <a:pt x="0" y="39007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855275" y="1353950"/>
            <a:ext cx="34731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⊚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815597" y="1353950"/>
            <a:ext cx="34731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⊚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/>
          <p:nvPr/>
        </p:nvSpPr>
        <p:spPr>
          <a:xfrm>
            <a:off x="2381" y="2381"/>
            <a:ext cx="6642640" cy="5138738"/>
          </a:xfrm>
          <a:custGeom>
            <a:avLst/>
            <a:gdLst/>
            <a:ahLst/>
            <a:cxnLst/>
            <a:rect l="l" t="t" r="r" b="b"/>
            <a:pathLst>
              <a:path w="8856853" h="6851650" extrusionOk="0">
                <a:moveTo>
                  <a:pt x="0" y="6851650"/>
                </a:moveTo>
                <a:lnTo>
                  <a:pt x="0" y="6433884"/>
                </a:lnTo>
                <a:cubicBezTo>
                  <a:pt x="1681036" y="6368796"/>
                  <a:pt x="3257550" y="5672836"/>
                  <a:pt x="4439349" y="4473956"/>
                </a:cubicBezTo>
                <a:cubicBezTo>
                  <a:pt x="5622417" y="3273870"/>
                  <a:pt x="6295644" y="1685100"/>
                  <a:pt x="6335332" y="0"/>
                </a:cubicBezTo>
                <a:lnTo>
                  <a:pt x="8856853" y="0"/>
                </a:lnTo>
                <a:cubicBezTo>
                  <a:pt x="8845614" y="674103"/>
                  <a:pt x="8760016" y="1344911"/>
                  <a:pt x="8601646" y="2000250"/>
                </a:cubicBezTo>
                <a:cubicBezTo>
                  <a:pt x="8447278" y="2636692"/>
                  <a:pt x="8224456" y="3254546"/>
                  <a:pt x="7937056" y="3843020"/>
                </a:cubicBezTo>
                <a:cubicBezTo>
                  <a:pt x="7653845" y="4422306"/>
                  <a:pt x="7310120" y="4969980"/>
                  <a:pt x="6911594" y="5476875"/>
                </a:cubicBezTo>
                <a:cubicBezTo>
                  <a:pt x="6515100" y="5980576"/>
                  <a:pt x="6066975" y="6441377"/>
                  <a:pt x="5574475" y="68516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7"/>
          <p:cNvSpPr/>
          <p:nvPr/>
        </p:nvSpPr>
        <p:spPr>
          <a:xfrm>
            <a:off x="2375" y="2375"/>
            <a:ext cx="4762558" cy="4836719"/>
          </a:xfrm>
          <a:custGeom>
            <a:avLst/>
            <a:gdLst/>
            <a:ahLst/>
            <a:cxnLst/>
            <a:rect l="l" t="t" r="r" b="b"/>
            <a:pathLst>
              <a:path w="6328981" h="6427533" extrusionOk="0">
                <a:moveTo>
                  <a:pt x="0" y="3907092"/>
                </a:moveTo>
                <a:cubicBezTo>
                  <a:pt x="1005313" y="3844208"/>
                  <a:pt x="1951406" y="3410027"/>
                  <a:pt x="2654618" y="2688844"/>
                </a:cubicBezTo>
                <a:cubicBezTo>
                  <a:pt x="3360649" y="1967326"/>
                  <a:pt x="3772757" y="1008780"/>
                  <a:pt x="3810635" y="0"/>
                </a:cubicBezTo>
                <a:lnTo>
                  <a:pt x="6328982" y="0"/>
                </a:lnTo>
                <a:cubicBezTo>
                  <a:pt x="6289294" y="1683385"/>
                  <a:pt x="5616575" y="3270631"/>
                  <a:pt x="4434840" y="4469511"/>
                </a:cubicBezTo>
                <a:cubicBezTo>
                  <a:pt x="3254375" y="5667375"/>
                  <a:pt x="1679575" y="6362447"/>
                  <a:pt x="0" y="642753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7"/>
          <p:cNvSpPr/>
          <p:nvPr/>
        </p:nvSpPr>
        <p:spPr>
          <a:xfrm>
            <a:off x="2375" y="2375"/>
            <a:ext cx="2872234" cy="2945059"/>
          </a:xfrm>
          <a:custGeom>
            <a:avLst/>
            <a:gdLst/>
            <a:ahLst/>
            <a:cxnLst/>
            <a:rect l="l" t="t" r="r" b="b"/>
            <a:pathLst>
              <a:path w="3804284" h="3900741" extrusionOk="0">
                <a:moveTo>
                  <a:pt x="0" y="0"/>
                </a:moveTo>
                <a:lnTo>
                  <a:pt x="3804285" y="0"/>
                </a:lnTo>
                <a:cubicBezTo>
                  <a:pt x="3766408" y="1007123"/>
                  <a:pt x="3354934" y="1964074"/>
                  <a:pt x="2650046" y="2684399"/>
                </a:cubicBezTo>
                <a:cubicBezTo>
                  <a:pt x="1948066" y="3404400"/>
                  <a:pt x="1003605" y="3837896"/>
                  <a:pt x="0" y="39007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855300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⊚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3414196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⊚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5973091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⊚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/>
          <p:nvPr/>
        </p:nvSpPr>
        <p:spPr>
          <a:xfrm>
            <a:off x="2381" y="2381"/>
            <a:ext cx="6642640" cy="5138738"/>
          </a:xfrm>
          <a:custGeom>
            <a:avLst/>
            <a:gdLst/>
            <a:ahLst/>
            <a:cxnLst/>
            <a:rect l="l" t="t" r="r" b="b"/>
            <a:pathLst>
              <a:path w="8856853" h="6851650" extrusionOk="0">
                <a:moveTo>
                  <a:pt x="0" y="6851650"/>
                </a:moveTo>
                <a:lnTo>
                  <a:pt x="0" y="6433884"/>
                </a:lnTo>
                <a:cubicBezTo>
                  <a:pt x="1681036" y="6368796"/>
                  <a:pt x="3257550" y="5672836"/>
                  <a:pt x="4439349" y="4473956"/>
                </a:cubicBezTo>
                <a:cubicBezTo>
                  <a:pt x="5622417" y="3273870"/>
                  <a:pt x="6295644" y="1685100"/>
                  <a:pt x="6335332" y="0"/>
                </a:cubicBezTo>
                <a:lnTo>
                  <a:pt x="8856853" y="0"/>
                </a:lnTo>
                <a:cubicBezTo>
                  <a:pt x="8845614" y="674103"/>
                  <a:pt x="8760016" y="1344911"/>
                  <a:pt x="8601646" y="2000250"/>
                </a:cubicBezTo>
                <a:cubicBezTo>
                  <a:pt x="8447278" y="2636692"/>
                  <a:pt x="8224456" y="3254546"/>
                  <a:pt x="7937056" y="3843020"/>
                </a:cubicBezTo>
                <a:cubicBezTo>
                  <a:pt x="7653845" y="4422306"/>
                  <a:pt x="7310120" y="4969980"/>
                  <a:pt x="6911594" y="5476875"/>
                </a:cubicBezTo>
                <a:cubicBezTo>
                  <a:pt x="6515100" y="5980576"/>
                  <a:pt x="6066975" y="6441377"/>
                  <a:pt x="5574475" y="68516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8"/>
          <p:cNvSpPr/>
          <p:nvPr/>
        </p:nvSpPr>
        <p:spPr>
          <a:xfrm>
            <a:off x="2375" y="2375"/>
            <a:ext cx="4762558" cy="4836719"/>
          </a:xfrm>
          <a:custGeom>
            <a:avLst/>
            <a:gdLst/>
            <a:ahLst/>
            <a:cxnLst/>
            <a:rect l="l" t="t" r="r" b="b"/>
            <a:pathLst>
              <a:path w="6328981" h="6427533" extrusionOk="0">
                <a:moveTo>
                  <a:pt x="0" y="3907092"/>
                </a:moveTo>
                <a:cubicBezTo>
                  <a:pt x="1005313" y="3844208"/>
                  <a:pt x="1951406" y="3410027"/>
                  <a:pt x="2654618" y="2688844"/>
                </a:cubicBezTo>
                <a:cubicBezTo>
                  <a:pt x="3360649" y="1967326"/>
                  <a:pt x="3772757" y="1008780"/>
                  <a:pt x="3810635" y="0"/>
                </a:cubicBezTo>
                <a:lnTo>
                  <a:pt x="6328982" y="0"/>
                </a:lnTo>
                <a:cubicBezTo>
                  <a:pt x="6289294" y="1683385"/>
                  <a:pt x="5616575" y="3270631"/>
                  <a:pt x="4434840" y="4469511"/>
                </a:cubicBezTo>
                <a:cubicBezTo>
                  <a:pt x="3254375" y="5667375"/>
                  <a:pt x="1679575" y="6362447"/>
                  <a:pt x="0" y="642753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8"/>
          <p:cNvSpPr/>
          <p:nvPr/>
        </p:nvSpPr>
        <p:spPr>
          <a:xfrm>
            <a:off x="2375" y="2375"/>
            <a:ext cx="2872234" cy="2945059"/>
          </a:xfrm>
          <a:custGeom>
            <a:avLst/>
            <a:gdLst/>
            <a:ahLst/>
            <a:cxnLst/>
            <a:rect l="l" t="t" r="r" b="b"/>
            <a:pathLst>
              <a:path w="3804284" h="3900741" extrusionOk="0">
                <a:moveTo>
                  <a:pt x="0" y="0"/>
                </a:moveTo>
                <a:lnTo>
                  <a:pt x="3804285" y="0"/>
                </a:lnTo>
                <a:cubicBezTo>
                  <a:pt x="3766408" y="1007123"/>
                  <a:pt x="3354934" y="1964074"/>
                  <a:pt x="2650046" y="2684399"/>
                </a:cubicBezTo>
                <a:cubicBezTo>
                  <a:pt x="1948066" y="3404400"/>
                  <a:pt x="1003605" y="3837896"/>
                  <a:pt x="0" y="39007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2381" y="2381"/>
            <a:ext cx="6642640" cy="5138738"/>
          </a:xfrm>
          <a:custGeom>
            <a:avLst/>
            <a:gdLst/>
            <a:ahLst/>
            <a:cxnLst/>
            <a:rect l="l" t="t" r="r" b="b"/>
            <a:pathLst>
              <a:path w="8856853" h="6851650" extrusionOk="0">
                <a:moveTo>
                  <a:pt x="0" y="6851650"/>
                </a:moveTo>
                <a:lnTo>
                  <a:pt x="0" y="6433884"/>
                </a:lnTo>
                <a:cubicBezTo>
                  <a:pt x="1681036" y="6368796"/>
                  <a:pt x="3257550" y="5672836"/>
                  <a:pt x="4439349" y="4473956"/>
                </a:cubicBezTo>
                <a:cubicBezTo>
                  <a:pt x="5622417" y="3273870"/>
                  <a:pt x="6295644" y="1685100"/>
                  <a:pt x="6335332" y="0"/>
                </a:cubicBezTo>
                <a:lnTo>
                  <a:pt x="8856853" y="0"/>
                </a:lnTo>
                <a:cubicBezTo>
                  <a:pt x="8845614" y="674103"/>
                  <a:pt x="8760016" y="1344911"/>
                  <a:pt x="8601646" y="2000250"/>
                </a:cubicBezTo>
                <a:cubicBezTo>
                  <a:pt x="8447278" y="2636692"/>
                  <a:pt x="8224456" y="3254546"/>
                  <a:pt x="7937056" y="3843020"/>
                </a:cubicBezTo>
                <a:cubicBezTo>
                  <a:pt x="7653845" y="4422306"/>
                  <a:pt x="7310120" y="4969980"/>
                  <a:pt x="6911594" y="5476875"/>
                </a:cubicBezTo>
                <a:cubicBezTo>
                  <a:pt x="6515100" y="5980576"/>
                  <a:pt x="6066975" y="6441377"/>
                  <a:pt x="5574475" y="68516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9"/>
          <p:cNvSpPr/>
          <p:nvPr/>
        </p:nvSpPr>
        <p:spPr>
          <a:xfrm>
            <a:off x="2375" y="2375"/>
            <a:ext cx="4762558" cy="4836719"/>
          </a:xfrm>
          <a:custGeom>
            <a:avLst/>
            <a:gdLst/>
            <a:ahLst/>
            <a:cxnLst/>
            <a:rect l="l" t="t" r="r" b="b"/>
            <a:pathLst>
              <a:path w="6328981" h="6427533" extrusionOk="0">
                <a:moveTo>
                  <a:pt x="0" y="3907092"/>
                </a:moveTo>
                <a:cubicBezTo>
                  <a:pt x="1005313" y="3844208"/>
                  <a:pt x="1951406" y="3410027"/>
                  <a:pt x="2654618" y="2688844"/>
                </a:cubicBezTo>
                <a:cubicBezTo>
                  <a:pt x="3360649" y="1967326"/>
                  <a:pt x="3772757" y="1008780"/>
                  <a:pt x="3810635" y="0"/>
                </a:cubicBezTo>
                <a:lnTo>
                  <a:pt x="6328982" y="0"/>
                </a:lnTo>
                <a:cubicBezTo>
                  <a:pt x="6289294" y="1683385"/>
                  <a:pt x="5616575" y="3270631"/>
                  <a:pt x="4434840" y="4469511"/>
                </a:cubicBezTo>
                <a:cubicBezTo>
                  <a:pt x="3254375" y="5667375"/>
                  <a:pt x="1679575" y="6362447"/>
                  <a:pt x="0" y="642753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9"/>
          <p:cNvSpPr/>
          <p:nvPr/>
        </p:nvSpPr>
        <p:spPr>
          <a:xfrm>
            <a:off x="2375" y="2375"/>
            <a:ext cx="2872234" cy="2945059"/>
          </a:xfrm>
          <a:custGeom>
            <a:avLst/>
            <a:gdLst/>
            <a:ahLst/>
            <a:cxnLst/>
            <a:rect l="l" t="t" r="r" b="b"/>
            <a:pathLst>
              <a:path w="3804284" h="3900741" extrusionOk="0">
                <a:moveTo>
                  <a:pt x="0" y="0"/>
                </a:moveTo>
                <a:lnTo>
                  <a:pt x="3804285" y="0"/>
                </a:lnTo>
                <a:cubicBezTo>
                  <a:pt x="3766408" y="1007123"/>
                  <a:pt x="3354934" y="1964074"/>
                  <a:pt x="2650046" y="2684399"/>
                </a:cubicBezTo>
                <a:cubicBezTo>
                  <a:pt x="1948066" y="3404400"/>
                  <a:pt x="1003605" y="3837896"/>
                  <a:pt x="0" y="39007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1"/>
          </p:nvPr>
        </p:nvSpPr>
        <p:spPr>
          <a:xfrm>
            <a:off x="855300" y="4177700"/>
            <a:ext cx="7433400" cy="34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600"/>
              </a:spcAft>
              <a:buSzPts val="1600"/>
              <a:buNone/>
              <a:defRPr sz="1600"/>
            </a:lvl1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/>
          <p:nvPr/>
        </p:nvSpPr>
        <p:spPr>
          <a:xfrm>
            <a:off x="2381" y="2381"/>
            <a:ext cx="6642640" cy="5138738"/>
          </a:xfrm>
          <a:custGeom>
            <a:avLst/>
            <a:gdLst/>
            <a:ahLst/>
            <a:cxnLst/>
            <a:rect l="l" t="t" r="r" b="b"/>
            <a:pathLst>
              <a:path w="8856853" h="6851650" extrusionOk="0">
                <a:moveTo>
                  <a:pt x="0" y="6851650"/>
                </a:moveTo>
                <a:lnTo>
                  <a:pt x="0" y="6433884"/>
                </a:lnTo>
                <a:cubicBezTo>
                  <a:pt x="1681036" y="6368796"/>
                  <a:pt x="3257550" y="5672836"/>
                  <a:pt x="4439349" y="4473956"/>
                </a:cubicBezTo>
                <a:cubicBezTo>
                  <a:pt x="5622417" y="3273870"/>
                  <a:pt x="6295644" y="1685100"/>
                  <a:pt x="6335332" y="0"/>
                </a:cubicBezTo>
                <a:lnTo>
                  <a:pt x="8856853" y="0"/>
                </a:lnTo>
                <a:cubicBezTo>
                  <a:pt x="8845614" y="674103"/>
                  <a:pt x="8760016" y="1344911"/>
                  <a:pt x="8601646" y="2000250"/>
                </a:cubicBezTo>
                <a:cubicBezTo>
                  <a:pt x="8447278" y="2636692"/>
                  <a:pt x="8224456" y="3254546"/>
                  <a:pt x="7937056" y="3843020"/>
                </a:cubicBezTo>
                <a:cubicBezTo>
                  <a:pt x="7653845" y="4422306"/>
                  <a:pt x="7310120" y="4969980"/>
                  <a:pt x="6911594" y="5476875"/>
                </a:cubicBezTo>
                <a:cubicBezTo>
                  <a:pt x="6515100" y="5980576"/>
                  <a:pt x="6066975" y="6441377"/>
                  <a:pt x="5574475" y="68516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0"/>
          <p:cNvSpPr/>
          <p:nvPr/>
        </p:nvSpPr>
        <p:spPr>
          <a:xfrm>
            <a:off x="2375" y="2375"/>
            <a:ext cx="4762558" cy="4836719"/>
          </a:xfrm>
          <a:custGeom>
            <a:avLst/>
            <a:gdLst/>
            <a:ahLst/>
            <a:cxnLst/>
            <a:rect l="l" t="t" r="r" b="b"/>
            <a:pathLst>
              <a:path w="6328981" h="6427533" extrusionOk="0">
                <a:moveTo>
                  <a:pt x="0" y="3907092"/>
                </a:moveTo>
                <a:cubicBezTo>
                  <a:pt x="1005313" y="3844208"/>
                  <a:pt x="1951406" y="3410027"/>
                  <a:pt x="2654618" y="2688844"/>
                </a:cubicBezTo>
                <a:cubicBezTo>
                  <a:pt x="3360649" y="1967326"/>
                  <a:pt x="3772757" y="1008780"/>
                  <a:pt x="3810635" y="0"/>
                </a:cubicBezTo>
                <a:lnTo>
                  <a:pt x="6328982" y="0"/>
                </a:lnTo>
                <a:cubicBezTo>
                  <a:pt x="6289294" y="1683385"/>
                  <a:pt x="5616575" y="3270631"/>
                  <a:pt x="4434840" y="4469511"/>
                </a:cubicBezTo>
                <a:cubicBezTo>
                  <a:pt x="3254375" y="5667375"/>
                  <a:pt x="1679575" y="6362447"/>
                  <a:pt x="0" y="642753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0"/>
          <p:cNvSpPr/>
          <p:nvPr/>
        </p:nvSpPr>
        <p:spPr>
          <a:xfrm>
            <a:off x="2375" y="2375"/>
            <a:ext cx="2872234" cy="2945059"/>
          </a:xfrm>
          <a:custGeom>
            <a:avLst/>
            <a:gdLst/>
            <a:ahLst/>
            <a:cxnLst/>
            <a:rect l="l" t="t" r="r" b="b"/>
            <a:pathLst>
              <a:path w="3804284" h="3900741" extrusionOk="0">
                <a:moveTo>
                  <a:pt x="0" y="0"/>
                </a:moveTo>
                <a:lnTo>
                  <a:pt x="3804285" y="0"/>
                </a:lnTo>
                <a:cubicBezTo>
                  <a:pt x="3766408" y="1007123"/>
                  <a:pt x="3354934" y="1964074"/>
                  <a:pt x="2650046" y="2684399"/>
                </a:cubicBezTo>
                <a:cubicBezTo>
                  <a:pt x="1948066" y="3404400"/>
                  <a:pt x="1003605" y="3837896"/>
                  <a:pt x="0" y="39007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4287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1"/>
          <p:cNvPicPr preferRelativeResize="0"/>
          <p:nvPr/>
        </p:nvPicPr>
        <p:blipFill rotWithShape="1">
          <a:blip r:embed="rId2">
            <a:alphaModFix/>
          </a:blip>
          <a:srcRect b="42419"/>
          <a:stretch/>
        </p:blipFill>
        <p:spPr>
          <a:xfrm>
            <a:off x="-76200" y="0"/>
            <a:ext cx="877585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1"/>
          <p:cNvSpPr/>
          <p:nvPr/>
        </p:nvSpPr>
        <p:spPr>
          <a:xfrm>
            <a:off x="2381" y="2381"/>
            <a:ext cx="6642640" cy="5138738"/>
          </a:xfrm>
          <a:custGeom>
            <a:avLst/>
            <a:gdLst/>
            <a:ahLst/>
            <a:cxnLst/>
            <a:rect l="l" t="t" r="r" b="b"/>
            <a:pathLst>
              <a:path w="8856853" h="6851650" extrusionOk="0">
                <a:moveTo>
                  <a:pt x="0" y="6851650"/>
                </a:moveTo>
                <a:lnTo>
                  <a:pt x="0" y="6433884"/>
                </a:lnTo>
                <a:cubicBezTo>
                  <a:pt x="1681036" y="6368796"/>
                  <a:pt x="3257550" y="5672836"/>
                  <a:pt x="4439349" y="4473956"/>
                </a:cubicBezTo>
                <a:cubicBezTo>
                  <a:pt x="5622417" y="3273870"/>
                  <a:pt x="6295644" y="1685100"/>
                  <a:pt x="6335332" y="0"/>
                </a:cubicBezTo>
                <a:lnTo>
                  <a:pt x="8856853" y="0"/>
                </a:lnTo>
                <a:cubicBezTo>
                  <a:pt x="8845614" y="674103"/>
                  <a:pt x="8760016" y="1344911"/>
                  <a:pt x="8601646" y="2000250"/>
                </a:cubicBezTo>
                <a:cubicBezTo>
                  <a:pt x="8447278" y="2636692"/>
                  <a:pt x="8224456" y="3254546"/>
                  <a:pt x="7937056" y="3843020"/>
                </a:cubicBezTo>
                <a:cubicBezTo>
                  <a:pt x="7653845" y="4422306"/>
                  <a:pt x="7310120" y="4969980"/>
                  <a:pt x="6911594" y="5476875"/>
                </a:cubicBezTo>
                <a:cubicBezTo>
                  <a:pt x="6515100" y="5980576"/>
                  <a:pt x="6066975" y="6441377"/>
                  <a:pt x="5574475" y="6851650"/>
                </a:cubicBezTo>
                <a:close/>
              </a:path>
            </a:pathLst>
          </a:custGeom>
          <a:solidFill>
            <a:srgbClr val="FFFFFF">
              <a:alpha val="39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" name="Google Shape;71;p11"/>
          <p:cNvPicPr preferRelativeResize="0"/>
          <p:nvPr/>
        </p:nvPicPr>
        <p:blipFill rotWithShape="1">
          <a:blip r:embed="rId2">
            <a:alphaModFix amt="75000"/>
          </a:blip>
          <a:srcRect b="18599"/>
          <a:stretch/>
        </p:blipFill>
        <p:spPr>
          <a:xfrm>
            <a:off x="2375" y="0"/>
            <a:ext cx="620792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1"/>
          <p:cNvSpPr/>
          <p:nvPr/>
        </p:nvSpPr>
        <p:spPr>
          <a:xfrm>
            <a:off x="2375" y="2375"/>
            <a:ext cx="4762558" cy="4836719"/>
          </a:xfrm>
          <a:custGeom>
            <a:avLst/>
            <a:gdLst/>
            <a:ahLst/>
            <a:cxnLst/>
            <a:rect l="l" t="t" r="r" b="b"/>
            <a:pathLst>
              <a:path w="6328981" h="6427533" extrusionOk="0">
                <a:moveTo>
                  <a:pt x="0" y="3907092"/>
                </a:moveTo>
                <a:cubicBezTo>
                  <a:pt x="1005313" y="3844208"/>
                  <a:pt x="1951406" y="3410027"/>
                  <a:pt x="2654618" y="2688844"/>
                </a:cubicBezTo>
                <a:cubicBezTo>
                  <a:pt x="3360649" y="1967326"/>
                  <a:pt x="3772757" y="1008780"/>
                  <a:pt x="3810635" y="0"/>
                </a:cubicBezTo>
                <a:lnTo>
                  <a:pt x="6328982" y="0"/>
                </a:lnTo>
                <a:cubicBezTo>
                  <a:pt x="6289294" y="1683385"/>
                  <a:pt x="5616575" y="3270631"/>
                  <a:pt x="4434840" y="4469511"/>
                </a:cubicBezTo>
                <a:cubicBezTo>
                  <a:pt x="3254375" y="5667375"/>
                  <a:pt x="1679575" y="6362447"/>
                  <a:pt x="0" y="6427534"/>
                </a:cubicBezTo>
                <a:close/>
              </a:path>
            </a:pathLst>
          </a:custGeom>
          <a:solidFill>
            <a:srgbClr val="FFFFFF">
              <a:alpha val="122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2375" y="2375"/>
            <a:ext cx="2872234" cy="2945059"/>
          </a:xfrm>
          <a:custGeom>
            <a:avLst/>
            <a:gdLst/>
            <a:ahLst/>
            <a:cxnLst/>
            <a:rect l="l" t="t" r="r" b="b"/>
            <a:pathLst>
              <a:path w="3804284" h="3900741" extrusionOk="0">
                <a:moveTo>
                  <a:pt x="0" y="0"/>
                </a:moveTo>
                <a:lnTo>
                  <a:pt x="3804285" y="0"/>
                </a:lnTo>
                <a:cubicBezTo>
                  <a:pt x="3766408" y="1007123"/>
                  <a:pt x="3354934" y="1964074"/>
                  <a:pt x="2650046" y="2684399"/>
                </a:cubicBezTo>
                <a:cubicBezTo>
                  <a:pt x="1948066" y="3404400"/>
                  <a:pt x="1003605" y="3837896"/>
                  <a:pt x="0" y="3900741"/>
                </a:cubicBezTo>
                <a:close/>
              </a:path>
            </a:pathLst>
          </a:custGeom>
          <a:solidFill>
            <a:srgbClr val="FFFFFF">
              <a:alpha val="217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" name="Google Shape;75;p11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375" y="0"/>
            <a:ext cx="3735399" cy="3802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ed Hat Display Black"/>
              <a:buNone/>
              <a:defRPr sz="32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ed Hat Display Black"/>
              <a:buNone/>
              <a:defRPr sz="32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ed Hat Display Black"/>
              <a:buNone/>
              <a:defRPr sz="32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ed Hat Display Black"/>
              <a:buNone/>
              <a:defRPr sz="32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ed Hat Display Black"/>
              <a:buNone/>
              <a:defRPr sz="32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ed Hat Display Black"/>
              <a:buNone/>
              <a:defRPr sz="32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ed Hat Display Black"/>
              <a:buNone/>
              <a:defRPr sz="32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ed Hat Display Black"/>
              <a:buNone/>
              <a:defRPr sz="32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ed Hat Display Black"/>
              <a:buNone/>
              <a:defRPr sz="320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353947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Text"/>
              <a:buChar char="⊚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lvl="1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○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■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●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○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■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●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○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Red Hat Text"/>
              <a:buChar char="■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r" rtl="0">
              <a:buNone/>
              <a:defRPr sz="13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algn="r" rtl="0">
              <a:buNone/>
              <a:defRPr sz="13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algn="r" rtl="0">
              <a:buNone/>
              <a:defRPr sz="13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algn="r" rtl="0">
              <a:buNone/>
              <a:defRPr sz="13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algn="r" rtl="0">
              <a:buNone/>
              <a:defRPr sz="13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algn="r" rtl="0">
              <a:buNone/>
              <a:defRPr sz="13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algn="r" rtl="0">
              <a:buNone/>
              <a:defRPr sz="13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algn="r" rtl="0">
              <a:buNone/>
              <a:defRPr sz="13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?utm_source=template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unsplash.com/&amp;utm_source=slidescarnival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red-hat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ctrTitle"/>
          </p:nvPr>
        </p:nvSpPr>
        <p:spPr>
          <a:xfrm>
            <a:off x="1527962" y="2169073"/>
            <a:ext cx="7433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 Engagement Analysis</a:t>
            </a:r>
            <a:endParaRPr dirty="0"/>
          </a:p>
        </p:txBody>
      </p:sp>
      <p:pic>
        <p:nvPicPr>
          <p:cNvPr id="1026" name="Picture 2" descr="FREE 50+ PSD company logo Designs to">
            <a:extLst>
              <a:ext uri="{FF2B5EF4-FFF2-40B4-BE49-F238E27FC236}">
                <a16:creationId xmlns:a16="http://schemas.microsoft.com/office/drawing/2014/main" id="{4E9621C9-C90D-4B76-8B89-76CF5F802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864" y="-430924"/>
            <a:ext cx="3670300" cy="2572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7C63B-FB42-462E-8F97-8FDA7D2A45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Why a strategic business analysis approach to assess this issue?</a:t>
            </a:r>
          </a:p>
        </p:txBody>
      </p:sp>
    </p:spTree>
    <p:extLst>
      <p:ext uri="{BB962C8B-B14F-4D97-AF65-F5344CB8AC3E}">
        <p14:creationId xmlns:p14="http://schemas.microsoft.com/office/powerpoint/2010/main" val="1318539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00FF"/>
            </a:gs>
            <a:gs pos="68000">
              <a:schemeClr val="accent1"/>
            </a:gs>
            <a:gs pos="100000">
              <a:schemeClr val="accent5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ctrTitle" idx="4294967295"/>
          </p:nvPr>
        </p:nvSpPr>
        <p:spPr>
          <a:xfrm>
            <a:off x="4117625" y="962600"/>
            <a:ext cx="3707100" cy="165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122" name="Google Shape;122;p18"/>
          <p:cNvSpPr txBox="1">
            <a:spLocks noGrp="1"/>
          </p:cNvSpPr>
          <p:nvPr>
            <p:ph type="subTitle" idx="4294967295"/>
          </p:nvPr>
        </p:nvSpPr>
        <p:spPr>
          <a:xfrm>
            <a:off x="4117625" y="2603500"/>
            <a:ext cx="3707100" cy="157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sp>
        <p:nvSpPr>
          <p:cNvPr id="123" name="Google Shape;123;p18"/>
          <p:cNvSpPr/>
          <p:nvPr/>
        </p:nvSpPr>
        <p:spPr>
          <a:xfrm rot="874550" flipH="1">
            <a:off x="1320781" y="2915642"/>
            <a:ext cx="312013" cy="29792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14313" dist="28575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" name="Google Shape;124;p18"/>
          <p:cNvGrpSpPr/>
          <p:nvPr/>
        </p:nvGrpSpPr>
        <p:grpSpPr>
          <a:xfrm rot="-1767546" flipH="1">
            <a:off x="442898" y="490019"/>
            <a:ext cx="1336765" cy="1337085"/>
            <a:chOff x="6654650" y="3665275"/>
            <a:chExt cx="409100" cy="409125"/>
          </a:xfrm>
        </p:grpSpPr>
        <p:sp>
          <p:nvSpPr>
            <p:cNvPr id="125" name="Google Shape;125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214313" dist="28575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214313" dist="28575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" name="Google Shape;127;p18"/>
          <p:cNvGrpSpPr/>
          <p:nvPr/>
        </p:nvGrpSpPr>
        <p:grpSpPr>
          <a:xfrm rot="-182481" flipH="1">
            <a:off x="2249870" y="2467018"/>
            <a:ext cx="883145" cy="883276"/>
            <a:chOff x="570875" y="4322250"/>
            <a:chExt cx="443300" cy="443325"/>
          </a:xfrm>
        </p:grpSpPr>
        <p:sp>
          <p:nvSpPr>
            <p:cNvPr id="128" name="Google Shape;128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214313" dist="28575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214313" dist="28575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214313" dist="28575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214313" dist="28575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" name="Google Shape;132;p18"/>
          <p:cNvSpPr/>
          <p:nvPr/>
        </p:nvSpPr>
        <p:spPr>
          <a:xfrm rot="-1592292" flipH="1">
            <a:off x="3132825" y="1784657"/>
            <a:ext cx="433514" cy="41393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14313" dist="28575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8"/>
          <p:cNvSpPr/>
          <p:nvPr/>
        </p:nvSpPr>
        <p:spPr>
          <a:xfrm rot="2483635" flipH="1">
            <a:off x="2081559" y="1616469"/>
            <a:ext cx="311992" cy="29790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14313" dist="28575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8"/>
          <p:cNvSpPr/>
          <p:nvPr/>
        </p:nvSpPr>
        <p:spPr>
          <a:xfrm rot="-2051376" flipH="1">
            <a:off x="590321" y="2174715"/>
            <a:ext cx="233655" cy="22310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14313" dist="28575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8"/>
          <p:cNvSpPr/>
          <p:nvPr/>
        </p:nvSpPr>
        <p:spPr>
          <a:xfrm rot="2484302" flipH="1">
            <a:off x="2120347" y="562660"/>
            <a:ext cx="210487" cy="20098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14313" dist="28575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>
            <a:spLocks noGrp="1"/>
          </p:cNvSpPr>
          <p:nvPr>
            <p:ph type="body" idx="1"/>
          </p:nvPr>
        </p:nvSpPr>
        <p:spPr>
          <a:xfrm>
            <a:off x="855275" y="1353950"/>
            <a:ext cx="34731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body" idx="2"/>
          </p:nvPr>
        </p:nvSpPr>
        <p:spPr>
          <a:xfrm>
            <a:off x="4815597" y="1353950"/>
            <a:ext cx="34731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144" name="Google Shape;144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50" name="Google Shape;150;p20"/>
          <p:cNvSpPr txBox="1">
            <a:spLocks noGrp="1"/>
          </p:cNvSpPr>
          <p:nvPr>
            <p:ph type="body" idx="1"/>
          </p:nvPr>
        </p:nvSpPr>
        <p:spPr>
          <a:xfrm>
            <a:off x="855300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51" name="Google Shape;151;p20"/>
          <p:cNvSpPr txBox="1">
            <a:spLocks noGrp="1"/>
          </p:cNvSpPr>
          <p:nvPr>
            <p:ph type="body" idx="2"/>
          </p:nvPr>
        </p:nvSpPr>
        <p:spPr>
          <a:xfrm>
            <a:off x="3414196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body" idx="3"/>
          </p:nvPr>
        </p:nvSpPr>
        <p:spPr>
          <a:xfrm>
            <a:off x="5973091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153" name="Google Shape;153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800700" y="-4799600"/>
            <a:ext cx="9602100" cy="9602100"/>
          </a:xfrm>
          <a:prstGeom prst="pie">
            <a:avLst>
              <a:gd name="adj1" fmla="val 0"/>
              <a:gd name="adj2" fmla="val 5401453"/>
            </a:avLst>
          </a:prstGeom>
          <a:noFill/>
          <a:ln>
            <a:noFill/>
          </a:ln>
        </p:spPr>
      </p:pic>
      <p:sp>
        <p:nvSpPr>
          <p:cNvPr id="159" name="Google Shape;159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60" name="Google Shape;160;p21"/>
          <p:cNvSpPr txBox="1">
            <a:spLocks noGrp="1"/>
          </p:cNvSpPr>
          <p:nvPr>
            <p:ph type="title"/>
          </p:nvPr>
        </p:nvSpPr>
        <p:spPr>
          <a:xfrm>
            <a:off x="3788175" y="1921700"/>
            <a:ext cx="4554600" cy="93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61" name="Google Shape;161;p21"/>
          <p:cNvSpPr txBox="1">
            <a:spLocks noGrp="1"/>
          </p:cNvSpPr>
          <p:nvPr>
            <p:ph type="body" idx="1"/>
          </p:nvPr>
        </p:nvSpPr>
        <p:spPr>
          <a:xfrm>
            <a:off x="3788175" y="2978400"/>
            <a:ext cx="4554600" cy="143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100"/>
              <a:t>A complex idea can be conveyed with just a single still image, namely making it possible to absorb large amounts of data quickly.</a:t>
            </a:r>
            <a:endParaRPr sz="21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>
            <a:spLocks noGrp="1"/>
          </p:cNvSpPr>
          <p:nvPr>
            <p:ph type="title" idx="4294967295"/>
          </p:nvPr>
        </p:nvSpPr>
        <p:spPr>
          <a:xfrm>
            <a:off x="457200" y="457200"/>
            <a:ext cx="3618900" cy="69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>
                <a:solidFill>
                  <a:schemeClr val="accent5"/>
                </a:solidFill>
              </a:rPr>
              <a:t>Want big impact?</a:t>
            </a:r>
            <a:endParaRPr sz="2400" b="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Use big image.</a:t>
            </a:r>
            <a:endParaRPr sz="2400">
              <a:solidFill>
                <a:schemeClr val="accent5"/>
              </a:solidFill>
            </a:endParaRPr>
          </a:p>
        </p:txBody>
      </p:sp>
      <p:sp>
        <p:nvSpPr>
          <p:cNvPr id="167" name="Google Shape;167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" name="Google Shape;172;p23"/>
          <p:cNvCxnSpPr>
            <a:stCxn id="173" idx="2"/>
            <a:endCxn id="174" idx="0"/>
          </p:cNvCxnSpPr>
          <p:nvPr/>
        </p:nvCxnSpPr>
        <p:spPr>
          <a:xfrm rot="-5400000" flipH="1">
            <a:off x="5293087" y="1368200"/>
            <a:ext cx="501900" cy="1944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5" name="Google Shape;175;p23"/>
          <p:cNvCxnSpPr>
            <a:stCxn id="176" idx="0"/>
            <a:endCxn id="173" idx="2"/>
          </p:cNvCxnSpPr>
          <p:nvPr/>
        </p:nvCxnSpPr>
        <p:spPr>
          <a:xfrm rot="-5400000">
            <a:off x="3349152" y="1368256"/>
            <a:ext cx="501900" cy="1944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7" name="Google Shape;177;p23"/>
          <p:cNvCxnSpPr>
            <a:stCxn id="176" idx="2"/>
            <a:endCxn id="178" idx="0"/>
          </p:cNvCxnSpPr>
          <p:nvPr/>
        </p:nvCxnSpPr>
        <p:spPr>
          <a:xfrm rot="-5400000" flipH="1">
            <a:off x="2841252" y="2864056"/>
            <a:ext cx="501900" cy="928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9" name="Google Shape;179;p23"/>
          <p:cNvCxnSpPr>
            <a:stCxn id="180" idx="0"/>
            <a:endCxn id="176" idx="2"/>
          </p:cNvCxnSpPr>
          <p:nvPr/>
        </p:nvCxnSpPr>
        <p:spPr>
          <a:xfrm rot="-5400000">
            <a:off x="1913100" y="2864112"/>
            <a:ext cx="501900" cy="928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1" name="Google Shape;181;p23"/>
          <p:cNvCxnSpPr>
            <a:stCxn id="174" idx="2"/>
            <a:endCxn id="182" idx="0"/>
          </p:cNvCxnSpPr>
          <p:nvPr/>
        </p:nvCxnSpPr>
        <p:spPr>
          <a:xfrm rot="-5400000" flipH="1">
            <a:off x="6729121" y="2864056"/>
            <a:ext cx="501900" cy="928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3" name="Google Shape;183;p23"/>
          <p:cNvCxnSpPr>
            <a:stCxn id="184" idx="0"/>
            <a:endCxn id="174" idx="2"/>
          </p:cNvCxnSpPr>
          <p:nvPr/>
        </p:nvCxnSpPr>
        <p:spPr>
          <a:xfrm rot="-5400000">
            <a:off x="5800977" y="2864112"/>
            <a:ext cx="501900" cy="928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5" name="Google Shape;185;p23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186" name="Google Shape;186;p2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173" name="Google Shape;173;p23"/>
          <p:cNvSpPr/>
          <p:nvPr/>
        </p:nvSpPr>
        <p:spPr>
          <a:xfrm>
            <a:off x="3727387" y="1603250"/>
            <a:ext cx="1689300" cy="486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ed Hat Text"/>
                <a:ea typeface="Red Hat Text"/>
                <a:cs typeface="Red Hat Text"/>
                <a:sym typeface="Red Hat Text"/>
              </a:rPr>
              <a:t>Lorem Ipsum</a:t>
            </a:r>
            <a:endParaRPr sz="1500">
              <a:solidFill>
                <a:srgbClr val="FFFFFF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174" name="Google Shape;174;p23"/>
          <p:cNvSpPr/>
          <p:nvPr/>
        </p:nvSpPr>
        <p:spPr>
          <a:xfrm>
            <a:off x="5671321" y="2591206"/>
            <a:ext cx="1689300" cy="486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ed Hat Text"/>
                <a:ea typeface="Red Hat Text"/>
                <a:cs typeface="Red Hat Text"/>
                <a:sym typeface="Red Hat Text"/>
              </a:rPr>
              <a:t>Lorem Ipsum</a:t>
            </a:r>
            <a:endParaRPr sz="1500">
              <a:solidFill>
                <a:srgbClr val="FFFFFF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176" name="Google Shape;176;p23"/>
          <p:cNvSpPr/>
          <p:nvPr/>
        </p:nvSpPr>
        <p:spPr>
          <a:xfrm>
            <a:off x="1783452" y="2591206"/>
            <a:ext cx="1689300" cy="486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ed Hat Text"/>
                <a:ea typeface="Red Hat Text"/>
                <a:cs typeface="Red Hat Text"/>
                <a:sym typeface="Red Hat Text"/>
              </a:rPr>
              <a:t>Lorem Ipsum</a:t>
            </a:r>
            <a:endParaRPr sz="1500">
              <a:solidFill>
                <a:srgbClr val="FFFFFF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180" name="Google Shape;180;p23"/>
          <p:cNvSpPr/>
          <p:nvPr/>
        </p:nvSpPr>
        <p:spPr>
          <a:xfrm>
            <a:off x="855300" y="3579162"/>
            <a:ext cx="1689300" cy="486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ed Hat Text"/>
                <a:ea typeface="Red Hat Text"/>
                <a:cs typeface="Red Hat Text"/>
                <a:sym typeface="Red Hat Text"/>
              </a:rPr>
              <a:t>Lorem Ipsum</a:t>
            </a:r>
            <a:endParaRPr sz="1500">
              <a:solidFill>
                <a:srgbClr val="FFFFFF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178" name="Google Shape;178;p23"/>
          <p:cNvSpPr/>
          <p:nvPr/>
        </p:nvSpPr>
        <p:spPr>
          <a:xfrm>
            <a:off x="2711604" y="3579162"/>
            <a:ext cx="1689300" cy="486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ed Hat Text"/>
                <a:ea typeface="Red Hat Text"/>
                <a:cs typeface="Red Hat Text"/>
                <a:sym typeface="Red Hat Text"/>
              </a:rPr>
              <a:t>Lorem Ipsum</a:t>
            </a:r>
            <a:endParaRPr sz="1500">
              <a:solidFill>
                <a:srgbClr val="FFFFFF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184" name="Google Shape;184;p23"/>
          <p:cNvSpPr/>
          <p:nvPr/>
        </p:nvSpPr>
        <p:spPr>
          <a:xfrm>
            <a:off x="4743177" y="3579162"/>
            <a:ext cx="1689300" cy="486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ed Hat Text"/>
                <a:ea typeface="Red Hat Text"/>
                <a:cs typeface="Red Hat Text"/>
                <a:sym typeface="Red Hat Text"/>
              </a:rPr>
              <a:t>Lorem Ipsum</a:t>
            </a:r>
            <a:endParaRPr sz="1500">
              <a:solidFill>
                <a:srgbClr val="FFFFFF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182" name="Google Shape;182;p23"/>
          <p:cNvSpPr/>
          <p:nvPr/>
        </p:nvSpPr>
        <p:spPr>
          <a:xfrm>
            <a:off x="6599480" y="3579162"/>
            <a:ext cx="1689300" cy="486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ed Hat Text"/>
                <a:ea typeface="Red Hat Text"/>
                <a:cs typeface="Red Hat Text"/>
                <a:sym typeface="Red Hat Text"/>
              </a:rPr>
              <a:t>Lorem Ipsum</a:t>
            </a:r>
            <a:endParaRPr sz="1500">
              <a:solidFill>
                <a:srgbClr val="FFFFFF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92" name="Google Shape;192;p24"/>
          <p:cNvGraphicFramePr/>
          <p:nvPr/>
        </p:nvGraphicFramePr>
        <p:xfrm>
          <a:off x="855300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{CF729167-418F-40AD-B535-D117F37BE9E4}</a:tableStyleId>
              </a:tblPr>
              <a:tblGrid>
                <a:gridCol w="104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8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A</a:t>
                      </a:r>
                      <a:endParaRPr sz="11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B</a:t>
                      </a:r>
                      <a:endParaRPr sz="11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C</a:t>
                      </a:r>
                      <a:endParaRPr sz="11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83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Yellow</a:t>
                      </a:r>
                      <a:endParaRPr sz="11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10</a:t>
                      </a:r>
                      <a:endParaRPr sz="16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20</a:t>
                      </a:r>
                      <a:endParaRPr sz="16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7</a:t>
                      </a:r>
                      <a:endParaRPr sz="16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83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Blue</a:t>
                      </a:r>
                      <a:endParaRPr sz="11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30</a:t>
                      </a:r>
                      <a:endParaRPr sz="16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15</a:t>
                      </a:r>
                      <a:endParaRPr sz="16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10</a:t>
                      </a:r>
                      <a:endParaRPr sz="16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83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Orange</a:t>
                      </a:r>
                      <a:endParaRPr sz="11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5</a:t>
                      </a:r>
                      <a:endParaRPr sz="16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24</a:t>
                      </a:r>
                      <a:endParaRPr sz="16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16</a:t>
                      </a:r>
                      <a:endParaRPr sz="16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3" name="Google Shape;193;p2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/>
            </a:gs>
            <a:gs pos="68000">
              <a:schemeClr val="accent1"/>
            </a:gs>
            <a:gs pos="100000">
              <a:schemeClr val="accent5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/>
          <p:nvPr/>
        </p:nvSpPr>
        <p:spPr>
          <a:xfrm>
            <a:off x="514725" y="637784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71463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5"/>
          <p:cNvSpPr txBox="1">
            <a:spLocks noGrp="1"/>
          </p:cNvSpPr>
          <p:nvPr>
            <p:ph type="title" idx="4294967295"/>
          </p:nvPr>
        </p:nvSpPr>
        <p:spPr>
          <a:xfrm>
            <a:off x="855300" y="3026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200" name="Google Shape;200;p25"/>
          <p:cNvSpPr/>
          <p:nvPr/>
        </p:nvSpPr>
        <p:spPr>
          <a:xfrm>
            <a:off x="1975625" y="1568225"/>
            <a:ext cx="7062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our office</a:t>
            </a:r>
            <a:endParaRPr sz="8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201" name="Google Shape;201;p2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02" name="Google Shape;202;p25"/>
          <p:cNvSpPr txBox="1">
            <a:spLocks noGrp="1"/>
          </p:cNvSpPr>
          <p:nvPr>
            <p:ph type="body" idx="4294967295"/>
          </p:nvPr>
        </p:nvSpPr>
        <p:spPr>
          <a:xfrm>
            <a:off x="457200" y="4756975"/>
            <a:ext cx="7719300" cy="30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Find more maps at </a:t>
            </a:r>
            <a:r>
              <a:rPr lang="en" sz="900" u="sng">
                <a:hlinkClick r:id="rId3"/>
              </a:rPr>
              <a:t>slidescarnival.com/extra-free-resources-icons-and-maps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sz="900" b="1"/>
          </a:p>
        </p:txBody>
      </p:sp>
      <p:sp>
        <p:nvSpPr>
          <p:cNvPr id="203" name="Google Shape;203;p25"/>
          <p:cNvSpPr/>
          <p:nvPr/>
        </p:nvSpPr>
        <p:spPr>
          <a:xfrm>
            <a:off x="1169675" y="1906325"/>
            <a:ext cx="161700" cy="161700"/>
          </a:xfrm>
          <a:prstGeom prst="donut">
            <a:avLst>
              <a:gd name="adj" fmla="val 36469"/>
            </a:avLst>
          </a:prstGeom>
          <a:solidFill>
            <a:srgbClr val="5EDA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5"/>
          <p:cNvSpPr/>
          <p:nvPr/>
        </p:nvSpPr>
        <p:spPr>
          <a:xfrm>
            <a:off x="3874625" y="1671000"/>
            <a:ext cx="161700" cy="161700"/>
          </a:xfrm>
          <a:prstGeom prst="donut">
            <a:avLst>
              <a:gd name="adj" fmla="val 36469"/>
            </a:avLst>
          </a:prstGeom>
          <a:solidFill>
            <a:srgbClr val="5EDA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5"/>
          <p:cNvSpPr/>
          <p:nvPr/>
        </p:nvSpPr>
        <p:spPr>
          <a:xfrm>
            <a:off x="2766900" y="3535900"/>
            <a:ext cx="161700" cy="161700"/>
          </a:xfrm>
          <a:prstGeom prst="donut">
            <a:avLst>
              <a:gd name="adj" fmla="val 36469"/>
            </a:avLst>
          </a:prstGeom>
          <a:solidFill>
            <a:srgbClr val="5EDA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5"/>
          <p:cNvSpPr/>
          <p:nvPr/>
        </p:nvSpPr>
        <p:spPr>
          <a:xfrm>
            <a:off x="4612375" y="3791700"/>
            <a:ext cx="161700" cy="161700"/>
          </a:xfrm>
          <a:prstGeom prst="donut">
            <a:avLst>
              <a:gd name="adj" fmla="val 36469"/>
            </a:avLst>
          </a:prstGeom>
          <a:solidFill>
            <a:srgbClr val="5EDA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5"/>
          <p:cNvSpPr/>
          <p:nvPr/>
        </p:nvSpPr>
        <p:spPr>
          <a:xfrm>
            <a:off x="6755150" y="2192825"/>
            <a:ext cx="161700" cy="161700"/>
          </a:xfrm>
          <a:prstGeom prst="donut">
            <a:avLst>
              <a:gd name="adj" fmla="val 36469"/>
            </a:avLst>
          </a:prstGeom>
          <a:solidFill>
            <a:srgbClr val="5EDA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5"/>
          <p:cNvSpPr/>
          <p:nvPr/>
        </p:nvSpPr>
        <p:spPr>
          <a:xfrm>
            <a:off x="7366350" y="3838000"/>
            <a:ext cx="161700" cy="161700"/>
          </a:xfrm>
          <a:prstGeom prst="donut">
            <a:avLst>
              <a:gd name="adj" fmla="val 36469"/>
            </a:avLst>
          </a:prstGeom>
          <a:solidFill>
            <a:srgbClr val="5EDA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>
            <a:spLocks noGrp="1"/>
          </p:cNvSpPr>
          <p:nvPr>
            <p:ph type="ctrTitle" idx="4294967295"/>
          </p:nvPr>
        </p:nvSpPr>
        <p:spPr>
          <a:xfrm>
            <a:off x="855300" y="1583350"/>
            <a:ext cx="7433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214" name="Google Shape;214;p26"/>
          <p:cNvSpPr txBox="1">
            <a:spLocks noGrp="1"/>
          </p:cNvSpPr>
          <p:nvPr>
            <p:ph type="subTitle" idx="4294967295"/>
          </p:nvPr>
        </p:nvSpPr>
        <p:spPr>
          <a:xfrm>
            <a:off x="855300" y="2840054"/>
            <a:ext cx="7433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15" name="Google Shape;215;p2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/>
          <a:srcRect t="12439" b="12439"/>
          <a:stretch/>
        </p:blipFill>
        <p:spPr>
          <a:xfrm>
            <a:off x="-3931920" y="-3840480"/>
            <a:ext cx="7863840" cy="7680960"/>
          </a:xfrm>
          <a:prstGeom prst="pie">
            <a:avLst>
              <a:gd name="adj1" fmla="val 0"/>
              <a:gd name="adj2" fmla="val 5401453"/>
            </a:avLst>
          </a:prstGeom>
          <a:noFill/>
          <a:ln>
            <a:noFill/>
          </a:ln>
        </p:spPr>
      </p:pic>
      <p:sp>
        <p:nvSpPr>
          <p:cNvPr id="96" name="Google Shape;96;p14"/>
          <p:cNvSpPr txBox="1">
            <a:spLocks noGrp="1"/>
          </p:cNvSpPr>
          <p:nvPr>
            <p:ph type="ctrTitle" idx="4294967295"/>
          </p:nvPr>
        </p:nvSpPr>
        <p:spPr>
          <a:xfrm>
            <a:off x="3828975" y="1117838"/>
            <a:ext cx="4256400" cy="134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Hello!</a:t>
            </a:r>
            <a:endParaRPr sz="9600" dirty="0"/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4294967295"/>
          </p:nvPr>
        </p:nvSpPr>
        <p:spPr>
          <a:xfrm>
            <a:off x="3828975" y="2501963"/>
            <a:ext cx="4256400" cy="152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I </a:t>
            </a:r>
            <a:r>
              <a:rPr lang="en-US" sz="2000" b="1" dirty="0"/>
              <a:t>am Hans Peter Ndeffo</a:t>
            </a:r>
            <a:endParaRPr sz="2000" b="1" dirty="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/>
              <a:t>We will focus on how showwcase can improve its users involvement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>
            <a:spLocks noGrp="1"/>
          </p:cNvSpPr>
          <p:nvPr>
            <p:ph type="ctrTitle" idx="4294967295"/>
          </p:nvPr>
        </p:nvSpPr>
        <p:spPr>
          <a:xfrm>
            <a:off x="855300" y="571800"/>
            <a:ext cx="7433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89,526,124$</a:t>
            </a:r>
            <a:endParaRPr sz="4800"/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4294967295"/>
          </p:nvPr>
        </p:nvSpPr>
        <p:spPr>
          <a:xfrm>
            <a:off x="855300" y="1258908"/>
            <a:ext cx="7433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222" name="Google Shape;222;p27"/>
          <p:cNvSpPr txBox="1">
            <a:spLocks noGrp="1"/>
          </p:cNvSpPr>
          <p:nvPr>
            <p:ph type="ctrTitle" idx="4294967295"/>
          </p:nvPr>
        </p:nvSpPr>
        <p:spPr>
          <a:xfrm>
            <a:off x="855300" y="3200693"/>
            <a:ext cx="7433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100%</a:t>
            </a:r>
            <a:endParaRPr sz="4800"/>
          </a:p>
        </p:txBody>
      </p:sp>
      <p:sp>
        <p:nvSpPr>
          <p:cNvPr id="223" name="Google Shape;223;p27"/>
          <p:cNvSpPr txBox="1">
            <a:spLocks noGrp="1"/>
          </p:cNvSpPr>
          <p:nvPr>
            <p:ph type="subTitle" idx="4294967295"/>
          </p:nvPr>
        </p:nvSpPr>
        <p:spPr>
          <a:xfrm>
            <a:off x="855300" y="3887801"/>
            <a:ext cx="7433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224" name="Google Shape;224;p27"/>
          <p:cNvSpPr txBox="1">
            <a:spLocks noGrp="1"/>
          </p:cNvSpPr>
          <p:nvPr>
            <p:ph type="ctrTitle" idx="4294967295"/>
          </p:nvPr>
        </p:nvSpPr>
        <p:spPr>
          <a:xfrm>
            <a:off x="855300" y="1886247"/>
            <a:ext cx="7433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users</a:t>
            </a:r>
            <a:endParaRPr sz="4800"/>
          </a:p>
        </p:txBody>
      </p:sp>
      <p:sp>
        <p:nvSpPr>
          <p:cNvPr id="225" name="Google Shape;225;p27"/>
          <p:cNvSpPr txBox="1">
            <a:spLocks noGrp="1"/>
          </p:cNvSpPr>
          <p:nvPr>
            <p:ph type="subTitle" idx="4294967295"/>
          </p:nvPr>
        </p:nvSpPr>
        <p:spPr>
          <a:xfrm>
            <a:off x="855300" y="2573355"/>
            <a:ext cx="7433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226" name="Google Shape;226;p2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32" name="Google Shape;232;p2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cxnSp>
        <p:nvCxnSpPr>
          <p:cNvPr id="233" name="Google Shape;233;p28"/>
          <p:cNvCxnSpPr/>
          <p:nvPr/>
        </p:nvCxnSpPr>
        <p:spPr>
          <a:xfrm>
            <a:off x="0" y="2571750"/>
            <a:ext cx="9135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4" name="Google Shape;234;p28"/>
          <p:cNvSpPr/>
          <p:nvPr/>
        </p:nvSpPr>
        <p:spPr>
          <a:xfrm>
            <a:off x="855300" y="2501275"/>
            <a:ext cx="131100" cy="131100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38100" dir="5400000" algn="bl" rotWithShape="0">
              <a:schemeClr val="lt1">
                <a:alpha val="8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8"/>
          <p:cNvSpPr/>
          <p:nvPr/>
        </p:nvSpPr>
        <p:spPr>
          <a:xfrm>
            <a:off x="4506450" y="2501275"/>
            <a:ext cx="131100" cy="131100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38100" dir="5400000" algn="bl" rotWithShape="0">
              <a:schemeClr val="lt1">
                <a:alpha val="8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8"/>
          <p:cNvSpPr/>
          <p:nvPr/>
        </p:nvSpPr>
        <p:spPr>
          <a:xfrm>
            <a:off x="8157600" y="2501275"/>
            <a:ext cx="131100" cy="131100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38100" dir="5400000" algn="bl" rotWithShape="0">
              <a:schemeClr val="lt1">
                <a:alpha val="8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8"/>
          <p:cNvSpPr txBox="1"/>
          <p:nvPr/>
        </p:nvSpPr>
        <p:spPr>
          <a:xfrm>
            <a:off x="844700" y="2771900"/>
            <a:ext cx="1328700" cy="3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First</a:t>
            </a:r>
            <a:endParaRPr sz="20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238" name="Google Shape;238;p28"/>
          <p:cNvSpPr txBox="1"/>
          <p:nvPr/>
        </p:nvSpPr>
        <p:spPr>
          <a:xfrm>
            <a:off x="3903600" y="2771900"/>
            <a:ext cx="1328700" cy="3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Second</a:t>
            </a:r>
            <a:endParaRPr sz="20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239" name="Google Shape;239;p28"/>
          <p:cNvSpPr txBox="1"/>
          <p:nvPr/>
        </p:nvSpPr>
        <p:spPr>
          <a:xfrm>
            <a:off x="6962500" y="2771900"/>
            <a:ext cx="1328700" cy="3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Last</a:t>
            </a:r>
            <a:endParaRPr sz="20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45" name="Google Shape;245;p29"/>
          <p:cNvSpPr txBox="1">
            <a:spLocks noGrp="1"/>
          </p:cNvSpPr>
          <p:nvPr>
            <p:ph type="body" idx="1"/>
          </p:nvPr>
        </p:nvSpPr>
        <p:spPr>
          <a:xfrm>
            <a:off x="855300" y="1353950"/>
            <a:ext cx="2315700" cy="124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46" name="Google Shape;246;p29"/>
          <p:cNvSpPr txBox="1">
            <a:spLocks noGrp="1"/>
          </p:cNvSpPr>
          <p:nvPr>
            <p:ph type="body" idx="2"/>
          </p:nvPr>
        </p:nvSpPr>
        <p:spPr>
          <a:xfrm>
            <a:off x="3414199" y="1353950"/>
            <a:ext cx="2315700" cy="124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47" name="Google Shape;247;p29"/>
          <p:cNvSpPr txBox="1">
            <a:spLocks noGrp="1"/>
          </p:cNvSpPr>
          <p:nvPr>
            <p:ph type="body" idx="3"/>
          </p:nvPr>
        </p:nvSpPr>
        <p:spPr>
          <a:xfrm>
            <a:off x="5973097" y="1353950"/>
            <a:ext cx="2315700" cy="124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sz="1200"/>
          </a:p>
        </p:txBody>
      </p:sp>
      <p:sp>
        <p:nvSpPr>
          <p:cNvPr id="248" name="Google Shape;248;p2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249" name="Google Shape;249;p29"/>
          <p:cNvSpPr txBox="1">
            <a:spLocks noGrp="1"/>
          </p:cNvSpPr>
          <p:nvPr>
            <p:ph type="body" idx="1"/>
          </p:nvPr>
        </p:nvSpPr>
        <p:spPr>
          <a:xfrm>
            <a:off x="855300" y="2725550"/>
            <a:ext cx="2315700" cy="124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50" name="Google Shape;250;p29"/>
          <p:cNvSpPr txBox="1">
            <a:spLocks noGrp="1"/>
          </p:cNvSpPr>
          <p:nvPr>
            <p:ph type="body" idx="2"/>
          </p:nvPr>
        </p:nvSpPr>
        <p:spPr>
          <a:xfrm>
            <a:off x="3414199" y="2725550"/>
            <a:ext cx="2315700" cy="124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51" name="Google Shape;251;p29"/>
          <p:cNvSpPr txBox="1">
            <a:spLocks noGrp="1"/>
          </p:cNvSpPr>
          <p:nvPr>
            <p:ph type="body" idx="3"/>
          </p:nvPr>
        </p:nvSpPr>
        <p:spPr>
          <a:xfrm>
            <a:off x="5973097" y="2725550"/>
            <a:ext cx="2315700" cy="124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0"/>
          <p:cNvSpPr txBox="1">
            <a:spLocks noGrp="1"/>
          </p:cNvSpPr>
          <p:nvPr>
            <p:ph type="body" idx="1"/>
          </p:nvPr>
        </p:nvSpPr>
        <p:spPr>
          <a:xfrm>
            <a:off x="855300" y="4177700"/>
            <a:ext cx="7433400" cy="34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257" name="Google Shape;257;p3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pic>
        <p:nvPicPr>
          <p:cNvPr id="258" name="Google Shape;258;p30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" y="648725"/>
            <a:ext cx="6640850" cy="3376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DA00"/>
            </a:gs>
            <a:gs pos="68000">
              <a:schemeClr val="accent2"/>
            </a:gs>
            <a:gs pos="100000">
              <a:schemeClr val="accent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 txBox="1">
            <a:spLocks noGrp="1"/>
          </p:cNvSpPr>
          <p:nvPr>
            <p:ph type="body" idx="4294967295"/>
          </p:nvPr>
        </p:nvSpPr>
        <p:spPr>
          <a:xfrm>
            <a:off x="4759438" y="373575"/>
            <a:ext cx="3305700" cy="43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Display Black"/>
                <a:ea typeface="Red Hat Display Black"/>
                <a:cs typeface="Red Hat Display Black"/>
                <a:sym typeface="Red Hat Display Black"/>
              </a:rPr>
              <a:t>Mobile project</a:t>
            </a:r>
            <a:endParaRPr>
              <a:latin typeface="Red Hat Display Black"/>
              <a:ea typeface="Red Hat Display Black"/>
              <a:cs typeface="Red Hat Display Black"/>
              <a:sym typeface="Red Hat Display Black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264" name="Google Shape;264;p3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grpSp>
        <p:nvGrpSpPr>
          <p:cNvPr id="265" name="Google Shape;265;p31"/>
          <p:cNvGrpSpPr/>
          <p:nvPr/>
        </p:nvGrpSpPr>
        <p:grpSpPr>
          <a:xfrm>
            <a:off x="1638200" y="373572"/>
            <a:ext cx="2119546" cy="4396359"/>
            <a:chOff x="2547150" y="238125"/>
            <a:chExt cx="2525675" cy="5238750"/>
          </a:xfrm>
        </p:grpSpPr>
        <p:sp>
          <p:nvSpPr>
            <p:cNvPr id="266" name="Google Shape;266;p3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228600" dist="47625" dir="5400000" algn="bl" rotWithShape="0">
                <a:schemeClr val="accent6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70" name="Google Shape;270;p31"/>
          <p:cNvPicPr preferRelativeResize="0"/>
          <p:nvPr/>
        </p:nvPicPr>
        <p:blipFill rotWithShape="1">
          <a:blip r:embed="rId3">
            <a:alphaModFix/>
          </a:blip>
          <a:srcRect b="23786"/>
          <a:stretch/>
        </p:blipFill>
        <p:spPr>
          <a:xfrm>
            <a:off x="1684525" y="756087"/>
            <a:ext cx="2025525" cy="36317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DA00"/>
            </a:gs>
            <a:gs pos="68000">
              <a:schemeClr val="accent2"/>
            </a:gs>
            <a:gs pos="100000">
              <a:schemeClr val="accent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grpSp>
        <p:nvGrpSpPr>
          <p:cNvPr id="276" name="Google Shape;276;p32"/>
          <p:cNvGrpSpPr/>
          <p:nvPr/>
        </p:nvGrpSpPr>
        <p:grpSpPr>
          <a:xfrm>
            <a:off x="1400926" y="465959"/>
            <a:ext cx="2736410" cy="4222433"/>
            <a:chOff x="1400926" y="465959"/>
            <a:chExt cx="2736410" cy="4222433"/>
          </a:xfrm>
        </p:grpSpPr>
        <p:sp>
          <p:nvSpPr>
            <p:cNvPr id="277" name="Google Shape;277;p32"/>
            <p:cNvSpPr/>
            <p:nvPr/>
          </p:nvSpPr>
          <p:spPr>
            <a:xfrm>
              <a:off x="1400926" y="465959"/>
              <a:ext cx="2736410" cy="4222433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228600" dist="47625" dir="5400000" algn="bl" rotWithShape="0">
                <a:schemeClr val="accent6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2"/>
            <p:cNvSpPr/>
            <p:nvPr/>
          </p:nvSpPr>
          <p:spPr>
            <a:xfrm>
              <a:off x="2657379" y="4422593"/>
              <a:ext cx="225015" cy="144999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2"/>
            <p:cNvSpPr/>
            <p:nvPr/>
          </p:nvSpPr>
          <p:spPr>
            <a:xfrm>
              <a:off x="2640755" y="633587"/>
              <a:ext cx="43826" cy="43806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2"/>
            <p:cNvSpPr/>
            <p:nvPr/>
          </p:nvSpPr>
          <p:spPr>
            <a:xfrm>
              <a:off x="2729858" y="615452"/>
              <a:ext cx="80056" cy="80056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81" name="Google Shape;28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8512" y="839688"/>
            <a:ext cx="2597800" cy="346372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82" name="Google Shape;282;p32"/>
          <p:cNvSpPr txBox="1">
            <a:spLocks noGrp="1"/>
          </p:cNvSpPr>
          <p:nvPr>
            <p:ph type="body" idx="4294967295"/>
          </p:nvPr>
        </p:nvSpPr>
        <p:spPr>
          <a:xfrm>
            <a:off x="4759438" y="373575"/>
            <a:ext cx="3305700" cy="43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Display Black"/>
                <a:ea typeface="Red Hat Display Black"/>
                <a:cs typeface="Red Hat Display Black"/>
                <a:sym typeface="Red Hat Display Black"/>
              </a:rPr>
              <a:t>Tablet project</a:t>
            </a:r>
            <a:endParaRPr>
              <a:latin typeface="Red Hat Display Black"/>
              <a:ea typeface="Red Hat Display Black"/>
              <a:cs typeface="Red Hat Display Black"/>
              <a:sym typeface="Red Hat Display Black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DA00"/>
            </a:gs>
            <a:gs pos="68000">
              <a:schemeClr val="accent2"/>
            </a:gs>
            <a:gs pos="100000">
              <a:schemeClr val="accent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grpSp>
        <p:nvGrpSpPr>
          <p:cNvPr id="288" name="Google Shape;288;p33"/>
          <p:cNvGrpSpPr/>
          <p:nvPr/>
        </p:nvGrpSpPr>
        <p:grpSpPr>
          <a:xfrm>
            <a:off x="520649" y="1241129"/>
            <a:ext cx="4542205" cy="2661224"/>
            <a:chOff x="520649" y="1241129"/>
            <a:chExt cx="4542205" cy="2661224"/>
          </a:xfrm>
        </p:grpSpPr>
        <p:sp>
          <p:nvSpPr>
            <p:cNvPr id="289" name="Google Shape;289;p33"/>
            <p:cNvSpPr/>
            <p:nvPr/>
          </p:nvSpPr>
          <p:spPr>
            <a:xfrm>
              <a:off x="892099" y="1241129"/>
              <a:ext cx="3797910" cy="2542169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33"/>
            <p:cNvSpPr/>
            <p:nvPr/>
          </p:nvSpPr>
          <p:spPr>
            <a:xfrm>
              <a:off x="520649" y="3832321"/>
              <a:ext cx="4542205" cy="70032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228600" dist="47625" dir="5400000" algn="bl" rotWithShape="0">
                <a:schemeClr val="accent6">
                  <a:alpha val="5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3"/>
            <p:cNvSpPr/>
            <p:nvPr/>
          </p:nvSpPr>
          <p:spPr>
            <a:xfrm>
              <a:off x="520649" y="3776295"/>
              <a:ext cx="4541505" cy="56025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2" name="Google Shape;292;p33"/>
          <p:cNvSpPr/>
          <p:nvPr/>
        </p:nvSpPr>
        <p:spPr>
          <a:xfrm>
            <a:off x="2454993" y="3776295"/>
            <a:ext cx="665106" cy="35016"/>
          </a:xfrm>
          <a:custGeom>
            <a:avLst/>
            <a:gdLst/>
            <a:ahLst/>
            <a:cxnLst/>
            <a:rect l="l" t="t" r="r" b="b"/>
            <a:pathLst>
              <a:path w="903922" h="47589" extrusionOk="0">
                <a:moveTo>
                  <a:pt x="0" y="0"/>
                </a:moveTo>
                <a:cubicBezTo>
                  <a:pt x="0" y="0"/>
                  <a:pt x="26670" y="47589"/>
                  <a:pt x="53340" y="47589"/>
                </a:cubicBezTo>
                <a:lnTo>
                  <a:pt x="850582" y="47589"/>
                </a:lnTo>
                <a:cubicBezTo>
                  <a:pt x="877253" y="47589"/>
                  <a:pt x="903922" y="0"/>
                  <a:pt x="903922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3" name="Google Shape;293;p33"/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1027825" y="1387850"/>
            <a:ext cx="3530550" cy="224267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3"/>
          <p:cNvSpPr txBox="1">
            <a:spLocks noGrp="1"/>
          </p:cNvSpPr>
          <p:nvPr>
            <p:ph type="body" idx="4294967295"/>
          </p:nvPr>
        </p:nvSpPr>
        <p:spPr>
          <a:xfrm>
            <a:off x="5199373" y="373575"/>
            <a:ext cx="2865900" cy="43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Display Black"/>
                <a:ea typeface="Red Hat Display Black"/>
                <a:cs typeface="Red Hat Display Black"/>
                <a:sym typeface="Red Hat Display Black"/>
              </a:rPr>
              <a:t>Desktop project</a:t>
            </a:r>
            <a:endParaRPr>
              <a:latin typeface="Red Hat Display Black"/>
              <a:ea typeface="Red Hat Display Black"/>
              <a:cs typeface="Red Hat Display Black"/>
              <a:sym typeface="Red Hat Display Black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pic>
        <p:nvPicPr>
          <p:cNvPr id="300" name="Google Shape;300;p34"/>
          <p:cNvPicPr preferRelativeResize="0"/>
          <p:nvPr/>
        </p:nvPicPr>
        <p:blipFill rotWithShape="1">
          <a:blip r:embed="rId3">
            <a:alphaModFix/>
          </a:blip>
          <a:srcRect t="28066" b="5266"/>
          <a:stretch/>
        </p:blipFill>
        <p:spPr>
          <a:xfrm>
            <a:off x="-4800700" y="-4799600"/>
            <a:ext cx="9602100" cy="9602100"/>
          </a:xfrm>
          <a:prstGeom prst="pie">
            <a:avLst>
              <a:gd name="adj1" fmla="val 0"/>
              <a:gd name="adj2" fmla="val 5401453"/>
            </a:avLst>
          </a:prstGeom>
          <a:noFill/>
          <a:ln>
            <a:noFill/>
          </a:ln>
        </p:spPr>
      </p:pic>
      <p:sp>
        <p:nvSpPr>
          <p:cNvPr id="301" name="Google Shape;301;p34"/>
          <p:cNvSpPr txBox="1">
            <a:spLocks noGrp="1"/>
          </p:cNvSpPr>
          <p:nvPr>
            <p:ph type="ctrTitle" idx="4294967295"/>
          </p:nvPr>
        </p:nvSpPr>
        <p:spPr>
          <a:xfrm>
            <a:off x="3828975" y="1117838"/>
            <a:ext cx="4256400" cy="134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400"/>
              <a:t>Thanks!</a:t>
            </a:r>
            <a:endParaRPr sz="8400"/>
          </a:p>
        </p:txBody>
      </p:sp>
      <p:sp>
        <p:nvSpPr>
          <p:cNvPr id="302" name="Google Shape;302;p34"/>
          <p:cNvSpPr txBox="1">
            <a:spLocks noGrp="1"/>
          </p:cNvSpPr>
          <p:nvPr>
            <p:ph type="subTitle" idx="4294967295"/>
          </p:nvPr>
        </p:nvSpPr>
        <p:spPr>
          <a:xfrm>
            <a:off x="3828975" y="2501963"/>
            <a:ext cx="4256400" cy="152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Any questions?</a:t>
            </a:r>
            <a:br>
              <a:rPr lang="en" sz="2000"/>
            </a:br>
            <a:r>
              <a:rPr lang="en" sz="2000"/>
              <a:t>You can find me at:</a:t>
            </a:r>
            <a:endParaRPr sz="200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⊚"/>
            </a:pPr>
            <a:r>
              <a:rPr lang="en" sz="2000"/>
              <a:t>@username</a:t>
            </a:r>
            <a:endParaRPr sz="2000"/>
          </a:p>
          <a:p>
            <a:pPr marL="457200" lvl="0" indent="-355600" algn="l" rtl="0">
              <a:spcBef>
                <a:spcPts val="600"/>
              </a:spcBef>
              <a:spcAft>
                <a:spcPts val="600"/>
              </a:spcAft>
              <a:buSzPts val="2000"/>
              <a:buChar char="⊚"/>
            </a:pPr>
            <a:r>
              <a:rPr lang="en" sz="2000"/>
              <a:t>user@mail.me</a:t>
            </a:r>
            <a:endParaRPr sz="2000" b="1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08" name="Google Shape;308;p35"/>
          <p:cNvSpPr txBox="1">
            <a:spLocks noGrp="1"/>
          </p:cNvSpPr>
          <p:nvPr>
            <p:ph type="body" idx="1"/>
          </p:nvPr>
        </p:nvSpPr>
        <p:spPr>
          <a:xfrm>
            <a:off x="855300" y="1353947"/>
            <a:ext cx="7433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⊚"/>
            </a:pPr>
            <a:r>
              <a:rPr lang="en" sz="2400"/>
              <a:t>Presentation template by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SlidesCarnival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⊚"/>
            </a:pPr>
            <a:r>
              <a:rPr lang="en" sz="2400"/>
              <a:t>Photographs by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Unsplash</a:t>
            </a:r>
            <a:endParaRPr sz="2400"/>
          </a:p>
        </p:txBody>
      </p:sp>
      <p:sp>
        <p:nvSpPr>
          <p:cNvPr id="309" name="Google Shape;309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15" name="Google Shape;315;p36"/>
          <p:cNvSpPr txBox="1">
            <a:spLocks noGrp="1"/>
          </p:cNvSpPr>
          <p:nvPr>
            <p:ph type="body" idx="1"/>
          </p:nvPr>
        </p:nvSpPr>
        <p:spPr>
          <a:xfrm>
            <a:off x="855300" y="1353947"/>
            <a:ext cx="7433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typographies: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⊚"/>
            </a:pPr>
            <a:r>
              <a:rPr lang="en" sz="1800"/>
              <a:t>Titles: Red Hat Display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⊚"/>
            </a:pPr>
            <a:r>
              <a:rPr lang="en" sz="1800"/>
              <a:t>Body copy: Red Hat Text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Download for free at:</a:t>
            </a:r>
            <a:br>
              <a:rPr lang="en" sz="1800"/>
            </a:br>
            <a:r>
              <a:rPr lang="en" sz="1800" u="sng">
                <a:solidFill>
                  <a:schemeClr val="hlink"/>
                </a:solidFill>
                <a:hlinkClick r:id="rId3"/>
              </a:rPr>
              <a:t>https://www.fontsquirrel.com/fonts/red-hat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sz="1800"/>
          </a:p>
        </p:txBody>
      </p:sp>
      <p:sp>
        <p:nvSpPr>
          <p:cNvPr id="316" name="Google Shape;316;p36"/>
          <p:cNvSpPr txBox="1"/>
          <p:nvPr/>
        </p:nvSpPr>
        <p:spPr>
          <a:xfrm>
            <a:off x="855300" y="4104575"/>
            <a:ext cx="74334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EDA00"/>
                </a:solidFill>
                <a:latin typeface="Red Hat Text"/>
                <a:ea typeface="Red Hat Text"/>
                <a:cs typeface="Red Hat Text"/>
                <a:sym typeface="Red Hat Tex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5EDA00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5EDA00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5EDA00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317" name="Google Shape;317;p3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ctrTitle"/>
          </p:nvPr>
        </p:nvSpPr>
        <p:spPr>
          <a:xfrm>
            <a:off x="855300" y="1583350"/>
            <a:ext cx="7433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Exploring the problem using a strategic business analysis approach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7"/>
          <p:cNvSpPr txBox="1">
            <a:spLocks noGrp="1"/>
          </p:cNvSpPr>
          <p:nvPr>
            <p:ph type="body" idx="1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marL="182880" lvl="0" indent="-148590" algn="l" rtl="0">
              <a:spcBef>
                <a:spcPts val="600"/>
              </a:spcBef>
              <a:spcAft>
                <a:spcPts val="0"/>
              </a:spcAft>
              <a:buSzPts val="900"/>
              <a:buChar char="⊚"/>
            </a:pPr>
            <a:r>
              <a:rPr lang="en" sz="900"/>
              <a:t>Resize them without losing quality.</a:t>
            </a:r>
            <a:endParaRPr sz="900"/>
          </a:p>
          <a:p>
            <a:pPr marL="182880" lvl="0" indent="-148590" algn="l" rtl="0">
              <a:spcBef>
                <a:spcPts val="600"/>
              </a:spcBef>
              <a:spcAft>
                <a:spcPts val="0"/>
              </a:spcAft>
              <a:buSzPts val="900"/>
              <a:buChar char="⊚"/>
            </a:pPr>
            <a:r>
              <a:rPr lang="en" sz="900"/>
              <a:t>Change fill color and opacity.</a:t>
            </a:r>
            <a:endParaRPr sz="900"/>
          </a:p>
          <a:p>
            <a:pPr marL="182880" lvl="0" indent="-148590" algn="l" rtl="0">
              <a:spcBef>
                <a:spcPts val="600"/>
              </a:spcBef>
              <a:spcAft>
                <a:spcPts val="0"/>
              </a:spcAft>
              <a:buSzPts val="900"/>
              <a:buChar char="⊚"/>
            </a:pPr>
            <a:r>
              <a:rPr lang="en" sz="900"/>
              <a:t>Change line color, width and style.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endParaRPr sz="900"/>
          </a:p>
        </p:txBody>
      </p:sp>
      <p:grpSp>
        <p:nvGrpSpPr>
          <p:cNvPr id="323" name="Google Shape;323;p37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324" name="Google Shape;324;p37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5" name="Google Shape;325;p37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6" name="Google Shape;326;p37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7" name="Google Shape;327;p37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8" name="Google Shape;328;p37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9" name="Google Shape;329;p37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30" name="Google Shape;330;p37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331" name="Google Shape;331;p37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2" name="Google Shape;332;p37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33" name="Google Shape;333;p37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334" name="Google Shape;334;p37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5" name="Google Shape;335;p37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36" name="Google Shape;336;p37"/>
          <p:cNvSpPr/>
          <p:nvPr/>
        </p:nvSpPr>
        <p:spPr>
          <a:xfrm>
            <a:off x="20777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37" name="Google Shape;337;p37"/>
          <p:cNvSpPr/>
          <p:nvPr/>
        </p:nvSpPr>
        <p:spPr>
          <a:xfrm>
            <a:off x="26611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338" name="Google Shape;338;p37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339" name="Google Shape;339;p37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0" name="Google Shape;340;p37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1" name="Google Shape;341;p37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42" name="Google Shape;342;p37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343" name="Google Shape;343;p3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4" name="Google Shape;344;p37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5" name="Google Shape;345;p37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6" name="Google Shape;346;p37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47" name="Google Shape;347;p37"/>
          <p:cNvSpPr/>
          <p:nvPr/>
        </p:nvSpPr>
        <p:spPr>
          <a:xfrm>
            <a:off x="42849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348" name="Google Shape;348;p37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349" name="Google Shape;349;p37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0" name="Google Shape;350;p37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1" name="Google Shape;351;p37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2" name="Google Shape;352;p37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3" name="Google Shape;353;p37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4" name="Google Shape;354;p37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5" name="Google Shape;355;p37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6" name="Google Shape;356;p37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7" name="Google Shape;357;p37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8" name="Google Shape;358;p37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9" name="Google Shape;359;p37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0" name="Google Shape;360;p37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1" name="Google Shape;361;p37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2" name="Google Shape;362;p37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3" name="Google Shape;363;p37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4" name="Google Shape;364;p37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5" name="Google Shape;365;p37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6" name="Google Shape;366;p37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7" name="Google Shape;367;p37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8" name="Google Shape;368;p37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69" name="Google Shape;369;p37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370" name="Google Shape;370;p37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1" name="Google Shape;371;p37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72" name="Google Shape;372;p37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373" name="Google Shape;373;p37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4" name="Google Shape;374;p37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5" name="Google Shape;375;p37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76" name="Google Shape;376;p37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377" name="Google Shape;377;p37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8" name="Google Shape;378;p37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9" name="Google Shape;379;p37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80" name="Google Shape;380;p37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381" name="Google Shape;381;p37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2" name="Google Shape;382;p37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3" name="Google Shape;383;p37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4" name="Google Shape;384;p37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85" name="Google Shape;385;p37"/>
          <p:cNvSpPr/>
          <p:nvPr/>
        </p:nvSpPr>
        <p:spPr>
          <a:xfrm>
            <a:off x="20480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86" name="Google Shape;386;p37"/>
          <p:cNvSpPr/>
          <p:nvPr/>
        </p:nvSpPr>
        <p:spPr>
          <a:xfrm>
            <a:off x="26121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87" name="Google Shape;387;p37"/>
          <p:cNvSpPr/>
          <p:nvPr/>
        </p:nvSpPr>
        <p:spPr>
          <a:xfrm>
            <a:off x="31808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88" name="Google Shape;388;p37"/>
          <p:cNvSpPr/>
          <p:nvPr/>
        </p:nvSpPr>
        <p:spPr>
          <a:xfrm>
            <a:off x="37555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389" name="Google Shape;389;p37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390" name="Google Shape;390;p37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1" name="Google Shape;391;p37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92" name="Google Shape;392;p37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393" name="Google Shape;393;p3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4" name="Google Shape;394;p3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95" name="Google Shape;395;p37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396" name="Google Shape;396;p37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7" name="Google Shape;397;p37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98" name="Google Shape;398;p37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399" name="Google Shape;399;p37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00" name="Google Shape;400;p37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01" name="Google Shape;401;p37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402" name="Google Shape;402;p37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03" name="Google Shape;403;p37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04" name="Google Shape;404;p37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05" name="Google Shape;405;p37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06" name="Google Shape;406;p37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407" name="Google Shape;407;p37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08" name="Google Shape;408;p37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09" name="Google Shape;409;p37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410" name="Google Shape;410;p3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1" name="Google Shape;411;p37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2" name="Google Shape;412;p37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13" name="Google Shape;413;p37"/>
          <p:cNvSpPr/>
          <p:nvPr/>
        </p:nvSpPr>
        <p:spPr>
          <a:xfrm>
            <a:off x="26187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14" name="Google Shape;414;p37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415" name="Google Shape;415;p37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6" name="Google Shape;416;p37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17" name="Google Shape;417;p37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418" name="Google Shape;418;p37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9" name="Google Shape;419;p37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0" name="Google Shape;420;p37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1" name="Google Shape;421;p37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2" name="Google Shape;422;p37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23" name="Google Shape;423;p37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424" name="Google Shape;424;p37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5" name="Google Shape;425;p37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26" name="Google Shape;426;p37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427" name="Google Shape;427;p37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8" name="Google Shape;428;p37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9" name="Google Shape;429;p37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0" name="Google Shape;430;p37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1" name="Google Shape;431;p37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32" name="Google Shape;432;p37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433" name="Google Shape;433;p37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4" name="Google Shape;434;p37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5" name="Google Shape;435;p37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6" name="Google Shape;436;p37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7" name="Google Shape;437;p37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38" name="Google Shape;438;p37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439" name="Google Shape;439;p37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0" name="Google Shape;440;p37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1" name="Google Shape;441;p37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2" name="Google Shape;442;p37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43" name="Google Shape;443;p37"/>
          <p:cNvSpPr/>
          <p:nvPr/>
        </p:nvSpPr>
        <p:spPr>
          <a:xfrm>
            <a:off x="9363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44" name="Google Shape;444;p37"/>
          <p:cNvSpPr/>
          <p:nvPr/>
        </p:nvSpPr>
        <p:spPr>
          <a:xfrm>
            <a:off x="14998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45" name="Google Shape;445;p37"/>
          <p:cNvSpPr/>
          <p:nvPr/>
        </p:nvSpPr>
        <p:spPr>
          <a:xfrm>
            <a:off x="20634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46" name="Google Shape;446;p37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447" name="Google Shape;447;p37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8" name="Google Shape;448;p37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9" name="Google Shape;449;p37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450" name="Google Shape;450;p37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1" name="Google Shape;451;p37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2" name="Google Shape;452;p37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453" name="Google Shape;453;p37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4" name="Google Shape;454;p37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55" name="Google Shape;455;p37"/>
          <p:cNvSpPr/>
          <p:nvPr/>
        </p:nvSpPr>
        <p:spPr>
          <a:xfrm>
            <a:off x="43175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56" name="Google Shape;456;p37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457" name="Google Shape;457;p3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8" name="Google Shape;458;p3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9" name="Google Shape;459;p37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460" name="Google Shape;460;p3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1" name="Google Shape;461;p3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2" name="Google Shape;462;p3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3" name="Google Shape;463;p3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4" name="Google Shape;464;p3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65" name="Google Shape;465;p37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466" name="Google Shape;466;p37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7" name="Google Shape;467;p37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68" name="Google Shape;468;p37"/>
          <p:cNvSpPr/>
          <p:nvPr/>
        </p:nvSpPr>
        <p:spPr>
          <a:xfrm>
            <a:off x="1492208" y="2600114"/>
            <a:ext cx="334860" cy="42980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69" name="Google Shape;469;p37"/>
          <p:cNvSpPr/>
          <p:nvPr/>
        </p:nvSpPr>
        <p:spPr>
          <a:xfrm>
            <a:off x="972049" y="2600114"/>
            <a:ext cx="248083" cy="42980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70" name="Google Shape;470;p37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471" name="Google Shape;471;p37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72" name="Google Shape;472;p37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73" name="Google Shape;473;p37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474" name="Google Shape;474;p37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75" name="Google Shape;475;p37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76" name="Google Shape;476;p37"/>
          <p:cNvSpPr/>
          <p:nvPr/>
        </p:nvSpPr>
        <p:spPr>
          <a:xfrm>
            <a:off x="37361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77" name="Google Shape;477;p37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478" name="Google Shape;478;p37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79" name="Google Shape;479;p37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80" name="Google Shape;480;p37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481" name="Google Shape;481;p37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82" name="Google Shape;482;p37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83" name="Google Shape;483;p37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84" name="Google Shape;484;p37"/>
          <p:cNvSpPr/>
          <p:nvPr/>
        </p:nvSpPr>
        <p:spPr>
          <a:xfrm>
            <a:off x="3411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85" name="Google Shape;485;p37"/>
          <p:cNvSpPr/>
          <p:nvPr/>
        </p:nvSpPr>
        <p:spPr>
          <a:xfrm>
            <a:off x="49061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86" name="Google Shape;486;p37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487" name="Google Shape;487;p37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88" name="Google Shape;488;p37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89" name="Google Shape;489;p37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490" name="Google Shape;490;p37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1" name="Google Shape;491;p37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2" name="Google Shape;492;p37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3" name="Google Shape;493;p37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94" name="Google Shape;494;p37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495" name="Google Shape;495;p37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6" name="Google Shape;496;p37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7" name="Google Shape;497;p37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98" name="Google Shape;498;p37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499" name="Google Shape;499;p37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0" name="Google Shape;500;p37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01" name="Google Shape;501;p37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502" name="Google Shape;502;p37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3" name="Google Shape;503;p37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4" name="Google Shape;504;p37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05" name="Google Shape;505;p37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506" name="Google Shape;506;p37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7" name="Google Shape;507;p37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8" name="Google Shape;508;p37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9" name="Google Shape;509;p37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0" name="Google Shape;510;p37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11" name="Google Shape;511;p37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512" name="Google Shape;512;p37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3" name="Google Shape;513;p37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14" name="Google Shape;514;p37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515" name="Google Shape;515;p37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6" name="Google Shape;516;p37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7" name="Google Shape;517;p37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8" name="Google Shape;518;p37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9" name="Google Shape;519;p37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20" name="Google Shape;520;p37"/>
          <p:cNvSpPr/>
          <p:nvPr/>
        </p:nvSpPr>
        <p:spPr>
          <a:xfrm>
            <a:off x="48449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521" name="Google Shape;521;p37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522" name="Google Shape;522;p3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3" name="Google Shape;523;p3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24" name="Google Shape;524;p37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525" name="Google Shape;525;p3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6" name="Google Shape;526;p3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7" name="Google Shape;527;p3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8" name="Google Shape;528;p3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29" name="Google Shape;529;p37"/>
          <p:cNvSpPr/>
          <p:nvPr/>
        </p:nvSpPr>
        <p:spPr>
          <a:xfrm>
            <a:off x="8954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530" name="Google Shape;530;p37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531" name="Google Shape;531;p37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2" name="Google Shape;532;p37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3" name="Google Shape;533;p37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34" name="Google Shape;534;p37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535" name="Google Shape;535;p37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6" name="Google Shape;536;p37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7" name="Google Shape;537;p37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38" name="Google Shape;538;p37"/>
          <p:cNvSpPr/>
          <p:nvPr/>
        </p:nvSpPr>
        <p:spPr>
          <a:xfrm>
            <a:off x="31803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39" name="Google Shape;539;p37"/>
          <p:cNvSpPr/>
          <p:nvPr/>
        </p:nvSpPr>
        <p:spPr>
          <a:xfrm>
            <a:off x="2616754" y="3793571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40" name="Google Shape;540;p37"/>
          <p:cNvSpPr/>
          <p:nvPr/>
        </p:nvSpPr>
        <p:spPr>
          <a:xfrm>
            <a:off x="37423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541" name="Google Shape;541;p37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542" name="Google Shape;542;p37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3" name="Google Shape;543;p37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4" name="Google Shape;544;p37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45" name="Google Shape;545;p37"/>
          <p:cNvSpPr/>
          <p:nvPr/>
        </p:nvSpPr>
        <p:spPr>
          <a:xfrm>
            <a:off x="48643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546" name="Google Shape;546;p37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547" name="Google Shape;547;p37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8" name="Google Shape;548;p37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9" name="Google Shape;549;p37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50" name="Google Shape;550;p37"/>
          <p:cNvSpPr/>
          <p:nvPr/>
        </p:nvSpPr>
        <p:spPr>
          <a:xfrm>
            <a:off x="2997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551" name="Google Shape;551;p37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552" name="Google Shape;552;p37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3" name="Google Shape;553;p37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4" name="Google Shape;554;p37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5" name="Google Shape;555;p37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6" name="Google Shape;556;p37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57" name="Google Shape;557;p37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558" name="Google Shape;558;p37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9" name="Google Shape;559;p37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0" name="Google Shape;560;p37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61" name="Google Shape;561;p37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562" name="Google Shape;562;p37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3" name="Google Shape;563;p37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4" name="Google Shape;564;p37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65" name="Google Shape;565;p37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566" name="Google Shape;566;p37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7" name="Google Shape;567;p37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8" name="Google Shape;568;p37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9" name="Google Shape;569;p37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0" name="Google Shape;570;p37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71" name="Google Shape;571;p37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572" name="Google Shape;572;p37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3" name="Google Shape;573;p37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4" name="Google Shape;574;p37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5" name="Google Shape;575;p37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6" name="Google Shape;576;p37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77" name="Google Shape;577;p37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578" name="Google Shape;578;p37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9" name="Google Shape;579;p37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80" name="Google Shape;580;p37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581" name="Google Shape;581;p37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2" name="Google Shape;582;p3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3" name="Google Shape;583;p37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4" name="Google Shape;584;p37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5" name="Google Shape;585;p37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6" name="Google Shape;586;p37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87" name="Google Shape;587;p37"/>
          <p:cNvSpPr/>
          <p:nvPr/>
        </p:nvSpPr>
        <p:spPr>
          <a:xfrm>
            <a:off x="48423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588" name="Google Shape;588;p37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589" name="Google Shape;589;p37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0" name="Google Shape;590;p37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1" name="Google Shape;591;p37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2" name="Google Shape;592;p37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3" name="Google Shape;593;p37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94" name="Google Shape;594;p37"/>
          <p:cNvGrpSpPr/>
          <p:nvPr/>
        </p:nvGrpSpPr>
        <p:grpSpPr>
          <a:xfrm>
            <a:off x="6359617" y="1877599"/>
            <a:ext cx="432570" cy="421334"/>
            <a:chOff x="5926225" y="921350"/>
            <a:chExt cx="517800" cy="504350"/>
          </a:xfrm>
        </p:grpSpPr>
        <p:sp>
          <p:nvSpPr>
            <p:cNvPr id="595" name="Google Shape;595;p3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596" name="Google Shape;596;p3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597" name="Google Shape;597;p37"/>
          <p:cNvSpPr/>
          <p:nvPr/>
        </p:nvSpPr>
        <p:spPr>
          <a:xfrm>
            <a:off x="6553538" y="21136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8" name="Google Shape;598;p37"/>
          <p:cNvGrpSpPr/>
          <p:nvPr/>
        </p:nvGrpSpPr>
        <p:grpSpPr>
          <a:xfrm>
            <a:off x="7244605" y="1856979"/>
            <a:ext cx="432570" cy="421334"/>
            <a:chOff x="5926225" y="921350"/>
            <a:chExt cx="517800" cy="504350"/>
          </a:xfrm>
        </p:grpSpPr>
        <p:sp>
          <p:nvSpPr>
            <p:cNvPr id="599" name="Google Shape;599;p3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1" name="Google Shape;601;p37"/>
          <p:cNvSpPr/>
          <p:nvPr/>
        </p:nvSpPr>
        <p:spPr>
          <a:xfrm>
            <a:off x="7438526" y="20930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2" name="Google Shape;602;p37"/>
          <p:cNvGrpSpPr/>
          <p:nvPr/>
        </p:nvGrpSpPr>
        <p:grpSpPr>
          <a:xfrm>
            <a:off x="6359885" y="2606021"/>
            <a:ext cx="1075937" cy="1047989"/>
            <a:chOff x="5926225" y="921350"/>
            <a:chExt cx="517800" cy="504350"/>
          </a:xfrm>
        </p:grpSpPr>
        <p:sp>
          <p:nvSpPr>
            <p:cNvPr id="603" name="Google Shape;603;p3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D966"/>
            </a:solidFill>
            <a:ln w="28575" cap="flat" cmpd="sng">
              <a:solidFill>
                <a:srgbClr val="E69138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D966"/>
            </a:solidFill>
            <a:ln w="28575" cap="flat" cmpd="sng">
              <a:solidFill>
                <a:srgbClr val="E69138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5" name="Google Shape;605;p37"/>
          <p:cNvSpPr/>
          <p:nvPr/>
        </p:nvSpPr>
        <p:spPr>
          <a:xfrm>
            <a:off x="6842198" y="31931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6D9EEB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3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607" name="Google Shape;607;p37"/>
          <p:cNvSpPr txBox="1">
            <a:spLocks noGrp="1"/>
          </p:cNvSpPr>
          <p:nvPr>
            <p:ph type="body" idx="1"/>
          </p:nvPr>
        </p:nvSpPr>
        <p:spPr>
          <a:xfrm>
            <a:off x="6248575" y="4223563"/>
            <a:ext cx="2438100" cy="56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Find more icons at </a:t>
            </a:r>
            <a:r>
              <a:rPr lang="en" sz="900" u="sng">
                <a:hlinkClick r:id="rId3"/>
              </a:rPr>
              <a:t>slidescarnival.com/extra-free-resources-icons-and-maps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sz="900" b="1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2" name="Google Shape;612;p38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613" name="Google Shape;613;p38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38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38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38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38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38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9" name="Google Shape;619;p38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620" name="Google Shape;620;p38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38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38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38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4" name="Google Shape;624;p38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625" name="Google Shape;625;p38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38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38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8" name="Google Shape;628;p38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629" name="Google Shape;629;p38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38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38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38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38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4" name="Google Shape;634;p38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635" name="Google Shape;635;p38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38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38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8" name="Google Shape;638;p38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639" name="Google Shape;639;p38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p38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38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38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3" name="Google Shape;643;p38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644" name="Google Shape;644;p38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38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38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p38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648;p38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9" name="Google Shape;649;p38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650" name="Google Shape;650;p38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Google Shape;651;p38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p38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38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38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38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6" name="Google Shape;656;p38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657" name="Google Shape;657;p38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38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9" name="Google Shape;659;p38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660" name="Google Shape;660;p38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38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p38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3" name="Google Shape;663;p38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664" name="Google Shape;664;p38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38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38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p38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38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38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0" name="Google Shape;670;p38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671" name="Google Shape;671;p38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p38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p38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38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38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6" name="Google Shape;676;p38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677" name="Google Shape;677;p38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38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38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0" name="Google Shape;680;p38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681" name="Google Shape;681;p38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682" name="Google Shape;682;p38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" name="Google Shape;683;p38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4" name="Google Shape;684;p38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5" name="Google Shape;685;p38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6" name="Google Shape;686;p38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7" name="Google Shape;687;p38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8" name="Google Shape;688;p38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9" name="Google Shape;689;p38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0" name="Google Shape;690;p38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1" name="Google Shape;691;p38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92" name="Google Shape;692;p38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38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38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38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38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38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8" name="Google Shape;698;p38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699" name="Google Shape;699;p38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38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38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38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3" name="Google Shape;703;p38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704" name="Google Shape;704;p38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38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38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38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38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9" name="Google Shape;709;p38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710" name="Google Shape;710;p38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38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38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38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38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38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6" name="Google Shape;716;p38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717" name="Google Shape;717;p38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38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38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38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1" name="Google Shape;721;p38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722" name="Google Shape;722;p38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38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38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38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6" name="Google Shape;726;p38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727" name="Google Shape;727;p38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38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38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38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38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2" name="Google Shape;732;p38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733" name="Google Shape;733;p3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3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3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3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Google Shape;737;p3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8" name="Google Shape;738;p3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" name="Google Shape;739;p3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0" name="Google Shape;740;p3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1" name="Google Shape;741;p3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2" name="Google Shape;742;p3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43" name="Google Shape;743;p38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744" name="Google Shape;744;p38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8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8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47" name="Google Shape;747;p38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748" name="Google Shape;748;p3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9" name="Google Shape;749;p3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0" name="Google Shape;750;p3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1" name="Google Shape;751;p3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2" name="Google Shape;752;p3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3" name="Google Shape;753;p3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4" name="Google Shape;754;p3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5" name="Google Shape;755;p3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6" name="Google Shape;756;p3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7" name="Google Shape;757;p3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58" name="Google Shape;758;p38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759" name="Google Shape;759;p38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38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38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38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63" name="Google Shape;763;p38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764" name="Google Shape;764;p3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5" name="Google Shape;765;p3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6" name="Google Shape;766;p3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7" name="Google Shape;767;p3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8" name="Google Shape;768;p3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9" name="Google Shape;769;p3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0" name="Google Shape;770;p3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1" name="Google Shape;771;p3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2" name="Google Shape;772;p3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3" name="Google Shape;773;p3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74" name="Google Shape;774;p38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775" name="Google Shape;775;p38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38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38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38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38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38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38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2" name="Google Shape;782;p38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783" name="Google Shape;783;p38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38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38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38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7" name="Google Shape;787;p38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788" name="Google Shape;788;p38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38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38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38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2" name="Google Shape;792;p38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793" name="Google Shape;793;p38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38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38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38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38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8" name="Google Shape;798;p38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799" name="Google Shape;799;p38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38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38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38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38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38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5" name="Google Shape;805;p38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806" name="Google Shape;806;p38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38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38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9" name="Google Shape;809;p38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810" name="Google Shape;810;p38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38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38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38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38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5" name="Google Shape;815;p38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816" name="Google Shape;816;p38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38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38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38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38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38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2" name="Google Shape;822;p38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823" name="Google Shape;823;p38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4" name="Google Shape;824;p38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38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6" name="Google Shape;826;p38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827" name="Google Shape;827;p38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38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9" name="Google Shape;829;p38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0" name="Google Shape;830;p38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1" name="Google Shape;831;p38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832" name="Google Shape;832;p38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38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38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38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38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38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8" name="Google Shape;838;p38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839" name="Google Shape;839;p38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38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38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38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38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38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38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6" name="Google Shape;846;p38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847" name="Google Shape;847;p38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38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38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38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1" name="Google Shape;851;p38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852" name="Google Shape;852;p38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38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38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5" name="Google Shape;855;p38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856" name="Google Shape;856;p38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38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38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9" name="Google Shape;859;p38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860" name="Google Shape;860;p38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38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38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38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4" name="Google Shape;864;p38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865" name="Google Shape;865;p38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38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38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38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9" name="Google Shape;869;p38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870" name="Google Shape;870;p38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38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38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38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38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5" name="Google Shape;875;p38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876" name="Google Shape;876;p38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38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38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38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38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38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2" name="Google Shape;882;p38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883" name="Google Shape;883;p38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38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38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38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38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38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38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0" name="Google Shape;890;p38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891" name="Google Shape;891;p38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38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38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38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38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38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38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38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38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38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38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38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3" name="Google Shape;903;p38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904" name="Google Shape;904;p38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38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38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38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8" name="Google Shape;908;p38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909" name="Google Shape;909;p38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38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38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2" name="Google Shape;912;p38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913" name="Google Shape;913;p38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38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38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38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38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38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9" name="Google Shape;919;p38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920" name="Google Shape;920;p38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38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38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38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38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38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38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38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8" name="Google Shape;928;p38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929" name="Google Shape;929;p38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38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38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38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38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38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38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38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38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38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38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38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1" name="Google Shape;941;p38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942" name="Google Shape;942;p38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38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38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38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38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38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38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38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38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38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38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38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4" name="Google Shape;954;p38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955" name="Google Shape;955;p38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38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38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38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38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38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38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38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38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38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38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38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7" name="Google Shape;967;p38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968" name="Google Shape;968;p38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38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38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38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38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38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4" name="Google Shape;974;p38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975" name="Google Shape;975;p38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38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38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38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38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38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38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38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38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38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38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38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38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38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38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0" name="Google Shape;990;p38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991" name="Google Shape;991;p38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38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38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38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5" name="Google Shape;995;p38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996" name="Google Shape;996;p38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997" name="Google Shape;997;p38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8" name="Google Shape;998;p38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9" name="Google Shape;999;p38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00" name="Google Shape;1000;p38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001" name="Google Shape;1001;p38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2" name="Google Shape;1002;p38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3" name="Google Shape;1003;p38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04" name="Google Shape;1004;p38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005" name="Google Shape;1005;p38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6" name="Google Shape;1006;p38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7" name="Google Shape;1007;p38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08" name="Google Shape;1008;p38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009" name="Google Shape;1009;p38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0" name="Google Shape;1010;p38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1" name="Google Shape;1011;p38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12" name="Google Shape;1012;p38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013" name="Google Shape;1013;p38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38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38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1016;p38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38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38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38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38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1" name="Google Shape;1021;p38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022" name="Google Shape;1022;p38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38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38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38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1026;p38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38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38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38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0" name="Google Shape;1030;p38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1031;p38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p38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38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38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38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1036;p38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1037;p38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38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38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38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38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p38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1043;p38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38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38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6" name="Google Shape;1046;p38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047" name="Google Shape;1047;p38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048" name="Google Shape;1048;p3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" name="Google Shape;1049;p3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50" name="Google Shape;1050;p38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051" name="Google Shape;1051;p3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2" name="Google Shape;1052;p3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53" name="Google Shape;1053;p38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054" name="Google Shape;1054;p3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5" name="Google Shape;1055;p3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56" name="Google Shape;1056;p38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Diagrams and infographics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1057" name="Google Shape;1057;p3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39"/>
          <p:cNvSpPr txBox="1"/>
          <p:nvPr/>
        </p:nvSpPr>
        <p:spPr>
          <a:xfrm>
            <a:off x="908200" y="2374250"/>
            <a:ext cx="7327500" cy="19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lt1"/>
                </a:solidFill>
                <a:highlight>
                  <a:schemeClr val="accent2"/>
                </a:highlight>
                <a:latin typeface="Red Hat Text"/>
                <a:ea typeface="Red Hat Text"/>
                <a:cs typeface="Red Hat Text"/>
                <a:sym typeface="Red Hat Text"/>
              </a:rPr>
              <a:t> and many more...</a:t>
            </a:r>
            <a:endParaRPr sz="2400">
              <a:solidFill>
                <a:schemeClr val="lt1"/>
              </a:solidFill>
              <a:highlight>
                <a:schemeClr val="accent2"/>
              </a:highlight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1063" name="Google Shape;1063;p39"/>
          <p:cNvSpPr txBox="1"/>
          <p:nvPr/>
        </p:nvSpPr>
        <p:spPr>
          <a:xfrm>
            <a:off x="908188" y="856425"/>
            <a:ext cx="1281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200">
                <a:solidFill>
                  <a:schemeClr val="accent1"/>
                </a:solidFill>
              </a:rPr>
              <a:t>😉</a:t>
            </a:r>
            <a:endParaRPr sz="7200">
              <a:solidFill>
                <a:schemeClr val="accent1"/>
              </a:solidFill>
            </a:endParaRPr>
          </a:p>
        </p:txBody>
      </p:sp>
      <p:sp>
        <p:nvSpPr>
          <p:cNvPr id="1064" name="Google Shape;1064;p3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1065" name="Google Shape;1065;p39"/>
          <p:cNvSpPr txBox="1">
            <a:spLocks noGrp="1"/>
          </p:cNvSpPr>
          <p:nvPr>
            <p:ph type="body" idx="1"/>
          </p:nvPr>
        </p:nvSpPr>
        <p:spPr>
          <a:xfrm>
            <a:off x="2376813" y="856425"/>
            <a:ext cx="5859000" cy="115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You can also use any emoji as an icon!</a:t>
            </a:r>
            <a:br>
              <a:rPr lang="en" sz="1400"/>
            </a:br>
            <a:r>
              <a:rPr lang="en" sz="1400"/>
              <a:t>And of course it resizes without losing quality.</a:t>
            </a: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400"/>
              <a:t>How? Follow Google instructions </a:t>
            </a:r>
            <a:r>
              <a:rPr lang="en" sz="1400" u="sng">
                <a:hlinkClick r:id="rId3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0" name="Google Shape;1070;p4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1" name="Google Shape;1071;p40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072" name="Google Shape;1072;p40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073" name="Google Shape;1073;p40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074" name="Google Shape;1074;p40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75" name="Google Shape;1075;p40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076" name="Google Shape;1076;p40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077" name="Google Shape;1077;p40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78" name="Google Shape;1078;p40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079" name="Google Shape;1079;p40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080" name="Google Shape;1080;p40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81" name="Google Shape;1081;p40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082" name="Google Shape;1082;p40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083" name="Google Shape;1083;p40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84" name="Google Shape;1084;p40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Strategic Business Analysis is based  on S.W.O.T process which focus on</a:t>
            </a:r>
            <a:endParaRPr dirty="0"/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55300" y="1353947"/>
            <a:ext cx="7433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⊚"/>
            </a:pPr>
            <a:r>
              <a:rPr lang="en-US" dirty="0"/>
              <a:t>Strengths: Use charts to see how most engaged users behave over time and what to consider</a:t>
            </a:r>
            <a:endParaRPr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⊚"/>
            </a:pPr>
            <a:r>
              <a:rPr lang="en-US" dirty="0"/>
              <a:t>Weaknesses: Less involved users </a:t>
            </a:r>
            <a:endParaRPr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⊚"/>
            </a:pPr>
            <a:r>
              <a:rPr lang="en-US" dirty="0"/>
              <a:t>Opportunities: How to improve users engagement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⊚"/>
            </a:pPr>
            <a:r>
              <a:rPr lang="en-US" dirty="0"/>
              <a:t>Threats: What significantly impact user engagement over time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dirty="0"/>
              <a:t>. </a:t>
            </a:r>
            <a:endParaRPr dirty="0"/>
          </a:p>
        </p:txBody>
      </p:sp>
      <p:sp>
        <p:nvSpPr>
          <p:cNvPr id="116" name="Google Shape;116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28EAA-CDFE-4DDA-8E1A-8677C186B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 User Activity by Inactive Status and session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E3025-559A-4D2B-815B-EB64EC5017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0D6775-4502-494F-9DD8-C77F68F1E2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4475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ED2FF5-0FD0-458B-B0BC-FFF7D514C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60"/>
            <a:ext cx="9144000" cy="510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187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6D8A18-9F4B-4955-ACE1-1CB019BE0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792" y="0"/>
            <a:ext cx="674441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01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6664B-FA94-4341-BABD-64A21588A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5300" y="1541309"/>
            <a:ext cx="7433400" cy="1159800"/>
          </a:xfrm>
        </p:spPr>
        <p:txBody>
          <a:bodyPr/>
          <a:lstStyle/>
          <a:p>
            <a:r>
              <a:rPr lang="en-US" sz="3600" dirty="0"/>
              <a:t>What is the behavior of 10% most active users by the number of times they have been inactive?</a:t>
            </a:r>
          </a:p>
        </p:txBody>
      </p:sp>
    </p:spTree>
    <p:extLst>
      <p:ext uri="{BB962C8B-B14F-4D97-AF65-F5344CB8AC3E}">
        <p14:creationId xmlns:p14="http://schemas.microsoft.com/office/powerpoint/2010/main" val="3172498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A083E-BDBC-47FD-B495-BAFAB1B363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FE044E-CEA7-499B-A83B-ACBF9C6767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B8382B-F69C-4CE5-B442-64B2AB636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02" y="0"/>
            <a:ext cx="825039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832803"/>
      </p:ext>
    </p:extLst>
  </p:cSld>
  <p:clrMapOvr>
    <a:masterClrMapping/>
  </p:clrMapOvr>
</p:sld>
</file>

<file path=ppt/theme/theme1.xml><?xml version="1.0" encoding="utf-8"?>
<a:theme xmlns:a="http://schemas.openxmlformats.org/drawingml/2006/main" name="Virgilia template">
  <a:themeElements>
    <a:clrScheme name="Custom 347">
      <a:dk1>
        <a:srgbClr val="FFFFFF"/>
      </a:dk1>
      <a:lt1>
        <a:srgbClr val="01050E"/>
      </a:lt1>
      <a:dk2>
        <a:srgbClr val="DDE0EB"/>
      </a:dk2>
      <a:lt2>
        <a:srgbClr val="777FA0"/>
      </a:lt2>
      <a:accent1>
        <a:srgbClr val="0342A9"/>
      </a:accent1>
      <a:accent2>
        <a:srgbClr val="0F9EC5"/>
      </a:accent2>
      <a:accent3>
        <a:srgbClr val="023290"/>
      </a:accent3>
      <a:accent4>
        <a:srgbClr val="027190"/>
      </a:accent4>
      <a:accent5>
        <a:srgbClr val="022376"/>
      </a:accent5>
      <a:accent6>
        <a:srgbClr val="01135D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897</Words>
  <Application>Microsoft Office PowerPoint</Application>
  <PresentationFormat>On-screen Show (16:9)</PresentationFormat>
  <Paragraphs>146</Paragraphs>
  <Slides>33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Calibri</vt:lpstr>
      <vt:lpstr>Arial</vt:lpstr>
      <vt:lpstr>Montserrat</vt:lpstr>
      <vt:lpstr>Red Hat Text</vt:lpstr>
      <vt:lpstr>Red Hat Display Black</vt:lpstr>
      <vt:lpstr>Virgilia template</vt:lpstr>
      <vt:lpstr>User Engagement Analysis</vt:lpstr>
      <vt:lpstr>Hello!</vt:lpstr>
      <vt:lpstr>1. Exploring the problem using a strategic business analysis approach</vt:lpstr>
      <vt:lpstr>Strategic Business Analysis is based  on S.W.O.T process which focus on</vt:lpstr>
      <vt:lpstr>Tracking User Activity by Inactive Status and session</vt:lpstr>
      <vt:lpstr>PowerPoint Presentation</vt:lpstr>
      <vt:lpstr>PowerPoint Presentation</vt:lpstr>
      <vt:lpstr>What is the behavior of 10% most active users by the number of times they have been inactive?</vt:lpstr>
      <vt:lpstr>PowerPoint Presentation</vt:lpstr>
      <vt:lpstr>Why a strategic business analysis approach to assess this issue?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diagrams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Engagement Analysis</dc:title>
  <cp:lastModifiedBy>HP Ndeffo</cp:lastModifiedBy>
  <cp:revision>1</cp:revision>
  <dcterms:modified xsi:type="dcterms:W3CDTF">2020-10-03T02:04:15Z</dcterms:modified>
</cp:coreProperties>
</file>