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0"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494361"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832989" y="1101"/>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Start</a:t>
          </a:r>
        </a:p>
      </dsp:txBody>
      <dsp:txXfrm>
        <a:off x="867797" y="35909"/>
        <a:ext cx="1911100" cy="1118813"/>
      </dsp:txXfrm>
    </dsp:sp>
    <dsp:sp modelId="{03077BA1-5101-4545-A2A3-4ED3BB3CF98C}">
      <dsp:nvSpPr>
        <dsp:cNvPr id="0" name=""/>
        <dsp:cNvSpPr/>
      </dsp:nvSpPr>
      <dsp:spPr>
        <a:xfrm rot="5400000">
          <a:off x="494361"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832989" y="1486639"/>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Fetching</a:t>
          </a:r>
        </a:p>
      </dsp:txBody>
      <dsp:txXfrm>
        <a:off x="867797" y="1521447"/>
        <a:ext cx="1911100" cy="1118813"/>
      </dsp:txXfrm>
    </dsp:sp>
    <dsp:sp modelId="{81960D57-5E4C-4A6F-968D-00EFDC02F6BE}">
      <dsp:nvSpPr>
        <dsp:cNvPr id="0" name=""/>
        <dsp:cNvSpPr/>
      </dsp:nvSpPr>
      <dsp:spPr>
        <a:xfrm>
          <a:off x="1237130" y="3174246"/>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832989" y="2972176"/>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EDA</a:t>
          </a:r>
        </a:p>
      </dsp:txBody>
      <dsp:txXfrm>
        <a:off x="867797" y="3006984"/>
        <a:ext cx="1911100" cy="1118813"/>
      </dsp:txXfrm>
    </dsp:sp>
    <dsp:sp modelId="{A69C57A8-2386-4F9A-A0F9-5707F0B1CA1B}">
      <dsp:nvSpPr>
        <dsp:cNvPr id="0" name=""/>
        <dsp:cNvSpPr/>
      </dsp:nvSpPr>
      <dsp:spPr>
        <a:xfrm rot="16200000">
          <a:off x="3128714"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67341" y="2972176"/>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Cleaning</a:t>
          </a:r>
        </a:p>
      </dsp:txBody>
      <dsp:txXfrm>
        <a:off x="3502149" y="3006984"/>
        <a:ext cx="1911100" cy="1118813"/>
      </dsp:txXfrm>
    </dsp:sp>
    <dsp:sp modelId="{2254A629-A638-40FD-BA57-6B73D89B11E3}">
      <dsp:nvSpPr>
        <dsp:cNvPr id="0" name=""/>
        <dsp:cNvSpPr/>
      </dsp:nvSpPr>
      <dsp:spPr>
        <a:xfrm rot="16200000">
          <a:off x="3128714"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67341" y="1486639"/>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Feature Engineering</a:t>
          </a:r>
        </a:p>
      </dsp:txBody>
      <dsp:txXfrm>
        <a:off x="3502149" y="1521447"/>
        <a:ext cx="1911100" cy="1118813"/>
      </dsp:txXfrm>
    </dsp:sp>
    <dsp:sp modelId="{7B4F1808-7F07-4822-94B3-35DD4C9A6FDA}">
      <dsp:nvSpPr>
        <dsp:cNvPr id="0" name=""/>
        <dsp:cNvSpPr/>
      </dsp:nvSpPr>
      <dsp:spPr>
        <a:xfrm>
          <a:off x="3871483" y="203172"/>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67341" y="1101"/>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Building</a:t>
          </a:r>
        </a:p>
      </dsp:txBody>
      <dsp:txXfrm>
        <a:off x="3502149" y="35909"/>
        <a:ext cx="1911100" cy="1118813"/>
      </dsp:txXfrm>
    </dsp:sp>
    <dsp:sp modelId="{F673BD07-6D81-4D4F-AF81-87C71F3ACF13}">
      <dsp:nvSpPr>
        <dsp:cNvPr id="0" name=""/>
        <dsp:cNvSpPr/>
      </dsp:nvSpPr>
      <dsp:spPr>
        <a:xfrm rot="5400000">
          <a:off x="5763067"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6101694" y="1101"/>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Testing</a:t>
          </a:r>
        </a:p>
      </dsp:txBody>
      <dsp:txXfrm>
        <a:off x="6136502" y="35909"/>
        <a:ext cx="1911100" cy="1118813"/>
      </dsp:txXfrm>
    </dsp:sp>
    <dsp:sp modelId="{B655CDFA-9F1C-4E55-A661-A589342A9657}">
      <dsp:nvSpPr>
        <dsp:cNvPr id="0" name=""/>
        <dsp:cNvSpPr/>
      </dsp:nvSpPr>
      <dsp:spPr>
        <a:xfrm rot="5400000">
          <a:off x="5763067"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6101694" y="1486639"/>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Flask Setup</a:t>
          </a:r>
        </a:p>
      </dsp:txBody>
      <dsp:txXfrm>
        <a:off x="6136502" y="1521447"/>
        <a:ext cx="1911100" cy="1118813"/>
      </dsp:txXfrm>
    </dsp:sp>
    <dsp:sp modelId="{5D4347D8-214F-44BB-AF64-234709F52F44}">
      <dsp:nvSpPr>
        <dsp:cNvPr id="0" name=""/>
        <dsp:cNvSpPr/>
      </dsp:nvSpPr>
      <dsp:spPr>
        <a:xfrm>
          <a:off x="6101694" y="2972176"/>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Deployment</a:t>
          </a:r>
        </a:p>
      </dsp:txBody>
      <dsp:txXfrm>
        <a:off x="6136502" y="3006984"/>
        <a:ext cx="1911100" cy="11188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781812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73557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64289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0653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43872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8AA095-1816-4B42-AE78-B6AA0620B6E7}" type="datetimeFigureOut">
              <a:rPr lang="en-US" smtClean="0"/>
              <a:t>3/2/2024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497236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8AA095-1816-4B42-AE78-B6AA0620B6E7}" type="datetimeFigureOut">
              <a:rPr lang="en-US" smtClean="0"/>
              <a:t>3/2/2024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4960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450641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981295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88AA095-1816-4B42-AE78-B6AA0620B6E7}"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99753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727483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04775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3/2/2024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75203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88AA095-1816-4B42-AE78-B6AA0620B6E7}" type="datetimeFigureOut">
              <a:rPr lang="en-US" smtClean="0"/>
              <a:t>3/2/2024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5487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8AA095-1816-4B42-AE78-B6AA0620B6E7}" type="datetimeFigureOut">
              <a:rPr lang="en-US" smtClean="0"/>
              <a:t>3/2/2024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66839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88AA095-1816-4B42-AE78-B6AA0620B6E7}" type="datetimeFigureOut">
              <a:rPr lang="en-US" smtClean="0"/>
              <a:t>3/2/2024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24883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6262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88AA095-1816-4B42-AE78-B6AA0620B6E7}" type="datetimeFigureOut">
              <a:rPr lang="en-US" smtClean="0"/>
              <a:t>3/2/2024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572493154"/>
      </p:ext>
    </p:extLst>
  </p:cSld>
  <p:clrMap bg1="dk1" tx1="lt1" bg2="dk2" tx2="lt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 id="2147484023" r:id="rId13"/>
    <p:sldLayoutId id="2147484024" r:id="rId14"/>
    <p:sldLayoutId id="2147484025" r:id="rId15"/>
    <p:sldLayoutId id="2147484026" r:id="rId16"/>
    <p:sldLayoutId id="21474840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p:txBody>
          <a:bodyPr/>
          <a:lstStyle/>
          <a:p>
            <a:r>
              <a:rPr lang="en-US" dirty="0"/>
              <a:t>Insurance Premium 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AWS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lnSpcReduction="10000"/>
          </a:bodyPr>
          <a:lstStyle/>
          <a:p>
            <a:pPr marL="0" indent="0">
              <a:buNone/>
            </a:pPr>
            <a:r>
              <a:rPr lang="en-US" sz="2400" b="1" dirty="0"/>
              <a:t>Objective</a:t>
            </a:r>
            <a:r>
              <a:rPr lang="en-US" sz="3200" b="1" dirty="0"/>
              <a:t> :</a:t>
            </a:r>
          </a:p>
          <a:p>
            <a:pPr marL="0" indent="0">
              <a:buNone/>
            </a:pPr>
            <a:endParaRPr lang="en-US" sz="3200" b="1" dirty="0"/>
          </a:p>
          <a:p>
            <a:pPr marL="0" indent="0">
              <a:buNone/>
            </a:pPr>
            <a:r>
              <a:rPr lang="en-US" dirty="0"/>
              <a:t>                          The goal of this project is to give an estimate of how much they need on their individual health situation and  Build a solution that should able to predict the premium of the personal for health insurance.</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health status.</a:t>
            </a:r>
          </a:p>
          <a:p>
            <a:pPr>
              <a:buFont typeface="Wingdings" panose="05000000000000000000" pitchFamily="2" charset="2"/>
              <a:buChar char="§"/>
            </a:pPr>
            <a:r>
              <a:rPr lang="en-US" dirty="0"/>
              <a:t>This can help a person in focusing more on the health aspect of an insurance.</a:t>
            </a:r>
          </a:p>
          <a:p>
            <a:pPr>
              <a:buFont typeface="Wingdings" panose="05000000000000000000" pitchFamily="2" charset="2"/>
              <a:buChar char="§"/>
            </a:pPr>
            <a:r>
              <a:rPr lang="en-US" dirty="0"/>
              <a:t>Help in giving premium of health insurance.</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3693897441"/>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Extreme Gradient Boosting and K-Nearest Neighbors (KNN). After prediction we will find accuracy of those predictions using evaluation metrics like RMSE (Root mean squared error) and r2_score (R-squared).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KNN, and Extreme Gradient Boosting  were used for model training and based on RMSE &amp; r2_score the Gradient boosting model is saved for Validation.</a:t>
            </a:r>
          </a:p>
        </p:txBody>
      </p:sp>
    </p:spTree>
    <p:extLst>
      <p:ext uri="{BB962C8B-B14F-4D97-AF65-F5344CB8AC3E}">
        <p14:creationId xmlns:p14="http://schemas.microsoft.com/office/powerpoint/2010/main" val="3994819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 Boardroom</Template>
  <TotalTime>653</TotalTime>
  <Words>596</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Wingdings</vt:lpstr>
      <vt:lpstr>Wingdings 3</vt:lpstr>
      <vt:lpstr>Ion</vt:lpstr>
      <vt:lpstr>Insurance Premium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Hans Raj</cp:lastModifiedBy>
  <cp:revision>13</cp:revision>
  <dcterms:created xsi:type="dcterms:W3CDTF">2021-08-31T07:31:57Z</dcterms:created>
  <dcterms:modified xsi:type="dcterms:W3CDTF">2024-03-02T09:10:57Z</dcterms:modified>
</cp:coreProperties>
</file>