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17"/>
  </p:notesMasterIdLst>
  <p:sldIdLst>
    <p:sldId id="256" r:id="rId2"/>
    <p:sldId id="258" r:id="rId3"/>
    <p:sldId id="257" r:id="rId4"/>
    <p:sldId id="267" r:id="rId5"/>
    <p:sldId id="259" r:id="rId6"/>
    <p:sldId id="268" r:id="rId7"/>
    <p:sldId id="260" r:id="rId8"/>
    <p:sldId id="262" r:id="rId9"/>
    <p:sldId id="263" r:id="rId10"/>
    <p:sldId id="269" r:id="rId11"/>
    <p:sldId id="264" r:id="rId12"/>
    <p:sldId id="265" r:id="rId13"/>
    <p:sldId id="261" r:id="rId14"/>
    <p:sldId id="271" r:id="rId15"/>
    <p:sldId id="266" r:id="rId16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1" autoAdjust="0"/>
    <p:restoredTop sz="68288" autoAdjust="0"/>
  </p:normalViewPr>
  <p:slideViewPr>
    <p:cSldViewPr snapToGrid="0">
      <p:cViewPr varScale="1">
        <p:scale>
          <a:sx n="83" d="100"/>
          <a:sy n="83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4A991E-CD0E-494B-B66D-72DF0BAAEA5F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5D41BFA-AE8C-44B3-912C-0A4161B5B3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0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RichardWarburton/twins-oop-and-fp-31794436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err="1" smtClean="0"/>
              <a:t>threejs</a:t>
            </a:r>
            <a:endParaRPr lang="en-US" dirty="0" smtClean="0"/>
          </a:p>
          <a:p>
            <a:r>
              <a:rPr lang="en-US" dirty="0" smtClean="0"/>
              <a:t>Sitting at</a:t>
            </a:r>
            <a:r>
              <a:rPr lang="en-US" baseline="0" dirty="0" smtClean="0"/>
              <a:t> my desk at home my 5 year old son walks in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 wanted to demonstrate  here is how powerful web apps have become and how much functionality get implemented via </a:t>
            </a:r>
            <a:r>
              <a:rPr lang="en-US" baseline="0" dirty="0" err="1" smtClean="0"/>
              <a:t>javascript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Lots of code, lots of chances to screw up, tooling becomes more important, tooling gets better with typescript,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Ts offers many benefits that are applicable to most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development, client or server and with most libraries and frameworks</a:t>
            </a:r>
          </a:p>
          <a:p>
            <a:r>
              <a:rPr lang="en-US" baseline="0" dirty="0" smtClean="0"/>
              <a:t>	</a:t>
            </a:r>
          </a:p>
          <a:p>
            <a:endParaRPr lang="en-US" dirty="0" smtClean="0"/>
          </a:p>
          <a:p>
            <a:r>
              <a:rPr lang="en-US" baseline="0" dirty="0" smtClean="0"/>
              <a:t>as first part of this I would like to give an overview of what typescript is and where it comes from (as far as I know)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1BFA-AE8C-44B3-912C-0A4161B5B31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18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1BFA-AE8C-44B3-912C-0A4161B5B31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dirty="0" smtClean="0"/>
              <a:t>go with sublime could also use the play ground -&gt;</a:t>
            </a:r>
            <a:r>
              <a:rPr lang="en-US" baseline="0" dirty="0" smtClean="0"/>
              <a:t> debug in node</a:t>
            </a:r>
            <a:endParaRPr lang="en-US" dirty="0" smtClean="0"/>
          </a:p>
          <a:p>
            <a:pPr defTabSz="990478">
              <a:defRPr/>
            </a:pPr>
            <a:r>
              <a:rPr lang="en-US" dirty="0" smtClean="0"/>
              <a:t>Show classes and namespace </a:t>
            </a:r>
          </a:p>
          <a:p>
            <a:pPr defTabSz="990478">
              <a:defRPr/>
            </a:pPr>
            <a:r>
              <a:rPr lang="en-US" dirty="0" smtClean="0"/>
              <a:t>Open the inference.ts</a:t>
            </a:r>
            <a:r>
              <a:rPr lang="en-US" baseline="0" dirty="0" smtClean="0"/>
              <a:t> in subl, walk thru the code</a:t>
            </a:r>
            <a:endParaRPr lang="en-US" dirty="0" smtClean="0"/>
          </a:p>
          <a:p>
            <a:r>
              <a:rPr lang="en-US" dirty="0" smtClean="0"/>
              <a:t>Show gambit li code, change rest interface, show errors,</a:t>
            </a:r>
            <a:r>
              <a:rPr lang="en-US" baseline="0" dirty="0" smtClean="0"/>
              <a:t>    </a:t>
            </a:r>
          </a:p>
          <a:p>
            <a:r>
              <a:rPr lang="en-US" baseline="0" dirty="0" smtClean="0"/>
              <a:t>Show the d3 demo app, convert to ts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1BFA-AE8C-44B3-912C-0A4161B5B31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60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type test in compheatmap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1BFA-AE8C-44B3-912C-0A4161B5B31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55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many tools that support</a:t>
            </a:r>
            <a:r>
              <a:rPr lang="en-US" baseline="0" dirty="0" smtClean="0"/>
              <a:t> ts by now, </a:t>
            </a:r>
            <a:r>
              <a:rPr lang="en-US" baseline="0" dirty="0" err="1" smtClean="0"/>
              <a:t>emacs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webstorm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intellij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resharper</a:t>
            </a:r>
            <a:r>
              <a:rPr lang="en-US" baseline="0" dirty="0" smtClean="0"/>
              <a:t>, VI, eclipse open definitely typed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1BFA-AE8C-44B3-912C-0A4161B5B31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21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1BFA-AE8C-44B3-912C-0A4161B5B31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1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Born in Germany, came in 99 , us citizen, long time in imaging, camera drivers in C/C++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JavaScript: Freedom, a bit like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1BFA-AE8C-44B3-912C-0A4161B5B31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55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http://www.slideshare.net/RichardWarburton/twins-oop-and-fp-31794436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Multiple paradigms in</a:t>
            </a:r>
            <a:r>
              <a:rPr lang="en-US" baseline="0" dirty="0" smtClean="0"/>
              <a:t> programming, </a:t>
            </a:r>
          </a:p>
          <a:p>
            <a:r>
              <a:rPr lang="en-US" baseline="0" dirty="0" err="1" smtClean="0"/>
              <a:t>oop</a:t>
            </a:r>
            <a:r>
              <a:rPr lang="en-US" baseline="0" dirty="0" smtClean="0"/>
              <a:t> vs </a:t>
            </a:r>
            <a:r>
              <a:rPr lang="en-US" baseline="0" dirty="0" err="1" smtClean="0"/>
              <a:t>fp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dynamic vs static, </a:t>
            </a:r>
          </a:p>
          <a:p>
            <a:r>
              <a:rPr lang="en-US" baseline="0" dirty="0" smtClean="0"/>
              <a:t>strong vs weak </a:t>
            </a:r>
          </a:p>
          <a:p>
            <a:r>
              <a:rPr lang="en-US" baseline="0" dirty="0" err="1" smtClean="0"/>
              <a:t>Sql</a:t>
            </a:r>
            <a:r>
              <a:rPr lang="en-US" baseline="0" dirty="0" smtClean="0"/>
              <a:t> vs </a:t>
            </a:r>
            <a:r>
              <a:rPr lang="en-US" baseline="0" dirty="0" err="1" smtClean="0"/>
              <a:t>nosql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I</a:t>
            </a:r>
            <a:r>
              <a:rPr lang="en-US" baseline="0" dirty="0" smtClean="0"/>
              <a:t> first gave this talk about three month ago at the angular </a:t>
            </a:r>
            <a:r>
              <a:rPr lang="en-US" baseline="0" dirty="0" err="1" smtClean="0"/>
              <a:t>meetup</a:t>
            </a:r>
            <a:r>
              <a:rPr lang="en-US" baseline="0" dirty="0" smtClean="0"/>
              <a:t> 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During my research I found a lot of things that I didn’t know before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It appears some times that we have to choose </a:t>
            </a:r>
          </a:p>
          <a:p>
            <a:r>
              <a:rPr lang="en-US" baseline="0" dirty="0" smtClean="0"/>
              <a:t>but maybe we don’t have to maybe we can have all these things together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Recently there have been suggestions towards being more inclusive to many of these ideas at the same time as they might not be as contradicting as it seems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1BFA-AE8C-44B3-912C-0A4161B5B31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9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1BFA-AE8C-44B3-912C-0A4161B5B31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Two situations :</a:t>
            </a:r>
          </a:p>
          <a:p>
            <a:r>
              <a:rPr lang="en-US" baseline="0" dirty="0" smtClean="0"/>
              <a:t>writing your own code in ts </a:t>
            </a:r>
          </a:p>
          <a:p>
            <a:r>
              <a:rPr lang="en-US" baseline="0" dirty="0" smtClean="0"/>
              <a:t>and using a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library , you probably want a definition file for that library</a:t>
            </a:r>
          </a:p>
          <a:p>
            <a:endParaRPr lang="en-US" baseline="0" dirty="0" smtClean="0"/>
          </a:p>
          <a:p>
            <a:r>
              <a:rPr lang="en-US" dirty="0" smtClean="0"/>
              <a:t>Install tool chain, VS2013, NTVS,  Node, npm, typescript, grunt, grunt plugin, sublime plugin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1BFA-AE8C-44B3-912C-0A4161B5B31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dirty="0" smtClean="0"/>
              <a:t>open the link, do a search</a:t>
            </a:r>
            <a:r>
              <a:rPr lang="en-US" baseline="0" dirty="0" smtClean="0"/>
              <a:t> on “type”, show Ubuntu vm with subl compile a file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Platform independent As long as you have nodeJS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1BFA-AE8C-44B3-912C-0A4161B5B31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88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guy</a:t>
            </a:r>
            <a:r>
              <a:rPr lang="en-US" baseline="0" dirty="0" smtClean="0"/>
              <a:t> behind ts and many other things is …</a:t>
            </a:r>
            <a:endParaRPr lang="en-US" dirty="0" smtClean="0"/>
          </a:p>
          <a:p>
            <a:r>
              <a:rPr lang="en-US" dirty="0" smtClean="0"/>
              <a:t>Maybe, because even though you can wrap something like typescript into few sentences</a:t>
            </a:r>
            <a:r>
              <a:rPr lang="en-US" baseline="0" dirty="0" smtClean="0"/>
              <a:t> it still takes a bit longer to comprehend what that means , took me many month to realize the impact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1BFA-AE8C-44B3-912C-0A4161B5B31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05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links in a browser</a:t>
            </a:r>
          </a:p>
          <a:p>
            <a:endParaRPr lang="en-US" dirty="0" smtClean="0"/>
          </a:p>
          <a:p>
            <a:r>
              <a:rPr lang="en-US" dirty="0" smtClean="0"/>
              <a:t>You get a compiler!!!!!!!!!!!!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1BFA-AE8C-44B3-912C-0A4161B5B31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42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the leader board</a:t>
            </a:r>
            <a:r>
              <a:rPr lang="en-US" baseline="0" dirty="0" smtClean="0"/>
              <a:t> in comp </a:t>
            </a:r>
            <a:r>
              <a:rPr lang="en-US" baseline="0" dirty="0" err="1" smtClean="0"/>
              <a:t>heatmap</a:t>
            </a:r>
            <a:r>
              <a:rPr lang="en-US" baseline="0" dirty="0" smtClean="0"/>
              <a:t> .</a:t>
            </a:r>
          </a:p>
          <a:p>
            <a:r>
              <a:rPr lang="en-US" baseline="0" dirty="0" smtClean="0"/>
              <a:t>Change the exception handler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41BFA-AE8C-44B3-912C-0A4161B5B31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4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3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9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7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1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1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ailk/T3S.git" TargetMode="External"/><Relationship Id="rId3" Type="http://schemas.openxmlformats.org/officeDocument/2006/relationships/hyperlink" Target="http://www.typescriptlang.org/" TargetMode="External"/><Relationship Id="rId7" Type="http://schemas.openxmlformats.org/officeDocument/2006/relationships/hyperlink" Target="https://npmjs.org/package/grunt-typescript" TargetMode="External"/><Relationship Id="rId12" Type="http://schemas.openxmlformats.org/officeDocument/2006/relationships/hyperlink" Target="http://definitelytyped.github.io/tsd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untjs.com/" TargetMode="External"/><Relationship Id="rId11" Type="http://schemas.openxmlformats.org/officeDocument/2006/relationships/hyperlink" Target="https://github.com/DefinitelyTyped/tsd" TargetMode="External"/><Relationship Id="rId5" Type="http://schemas.openxmlformats.org/officeDocument/2006/relationships/hyperlink" Target="http://www.microsoft.com/en-us/download/details.aspx?id=34790" TargetMode="External"/><Relationship Id="rId10" Type="http://schemas.openxmlformats.org/officeDocument/2006/relationships/hyperlink" Target="https://github.com/borisyankov/DefinitelyTyped" TargetMode="External"/><Relationship Id="rId4" Type="http://schemas.openxmlformats.org/officeDocument/2006/relationships/hyperlink" Target="http://typescript.codeplex.com/documentation" TargetMode="External"/><Relationship Id="rId9" Type="http://schemas.openxmlformats.org/officeDocument/2006/relationships/hyperlink" Target="https://github.com/niutech/typescript-compil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://herbsutter.com/2008/06/20/type-inference-vs-staticdynamic-typing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s://sites.google.com/site/steveyegge2/is-weak-typing-strong-enoug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risyankov/DefinitelyTyp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hkenas/coffee-script/wiki/List-of-languages-that-compile-to-J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ehoban/es6features?utm_source=javascriptweekly&amp;utm_medium=email#arrow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Type_system" TargetMode="External"/><Relationship Id="rId4" Type="http://schemas.openxmlformats.org/officeDocument/2006/relationships/hyperlink" Target="https://wiki.mozilla.org/ES6_plan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113" y="787078"/>
            <a:ext cx="6160746" cy="5289629"/>
          </a:xfrm>
        </p:spPr>
        <p:txBody>
          <a:bodyPr>
            <a:normAutofit/>
          </a:bodyPr>
          <a:lstStyle/>
          <a:p>
            <a:r>
              <a:rPr lang="en-US" cap="all" dirty="0" smtClean="0"/>
              <a:t>using</a:t>
            </a:r>
            <a:br>
              <a:rPr lang="en-US" cap="all" dirty="0" smtClean="0"/>
            </a:br>
            <a:r>
              <a:rPr lang="en-US" cap="all" dirty="0" smtClean="0"/>
              <a:t>typescript</a:t>
            </a:r>
            <a:r>
              <a:rPr lang="en-US" cap="all" dirty="0"/>
              <a:t/>
            </a:r>
            <a:br>
              <a:rPr lang="en-US" cap="all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3757" y="5162307"/>
            <a:ext cx="7315200" cy="914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TOOLS FOR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Install</a:t>
            </a:r>
          </a:p>
          <a:p>
            <a:pPr lvl="1"/>
            <a:r>
              <a:rPr lang="en-US" dirty="0" smtClean="0"/>
              <a:t>NPM manager</a:t>
            </a:r>
          </a:p>
          <a:p>
            <a:pPr lvl="1"/>
            <a:r>
              <a:rPr lang="en-US" dirty="0" smtClean="0"/>
              <a:t>Debugging</a:t>
            </a:r>
          </a:p>
          <a:p>
            <a:pPr lvl="2"/>
            <a:r>
              <a:rPr lang="en-US" dirty="0" smtClean="0"/>
              <a:t>Break on exception</a:t>
            </a:r>
          </a:p>
          <a:p>
            <a:pPr lvl="2"/>
            <a:r>
              <a:rPr lang="en-US" dirty="0" smtClean="0"/>
              <a:t>Immediate window context in broken context of app</a:t>
            </a:r>
          </a:p>
          <a:p>
            <a:pPr lvl="2"/>
            <a:r>
              <a:rPr lang="en-US" dirty="0" smtClean="0"/>
              <a:t>Remote debugging (also on Linux) RemoteDebug.js</a:t>
            </a:r>
          </a:p>
          <a:p>
            <a:pPr lvl="1"/>
            <a:r>
              <a:rPr lang="en-US" dirty="0" smtClean="0"/>
              <a:t>Profiling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VS 2015 now </a:t>
            </a:r>
            <a:r>
              <a:rPr lang="en-US" dirty="0" smtClean="0"/>
              <a:t>has Apache Cordova Typescript project template!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4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2488" y="634105"/>
            <a:ext cx="5486400" cy="5395450"/>
          </a:xfrm>
        </p:spPr>
        <p:txBody>
          <a:bodyPr>
            <a:normAutofit/>
          </a:bodyPr>
          <a:lstStyle/>
          <a:p>
            <a:pPr marL="91440" indent="182880">
              <a:spcBef>
                <a:spcPts val="0"/>
              </a:spcBef>
            </a:pPr>
            <a:r>
              <a:rPr lang="en-US" dirty="0" smtClean="0"/>
              <a:t>Simple examples</a:t>
            </a:r>
          </a:p>
          <a:p>
            <a:pPr marL="594360" lvl="1" indent="0">
              <a:spcBef>
                <a:spcPts val="0"/>
              </a:spcBef>
              <a:buNone/>
            </a:pPr>
            <a:r>
              <a:rPr lang="en-US" dirty="0" smtClean="0"/>
              <a:t>	Sanity</a:t>
            </a:r>
            <a:endParaRPr lang="en-US" dirty="0"/>
          </a:p>
          <a:p>
            <a:pPr marL="91440" indent="182880">
              <a:spcBef>
                <a:spcPts val="0"/>
              </a:spcBef>
            </a:pPr>
            <a:r>
              <a:rPr lang="en-US" sz="1700" dirty="0"/>
              <a:t>	</a:t>
            </a:r>
            <a:r>
              <a:rPr lang="en-US" sz="1700" dirty="0" smtClean="0"/>
              <a:t>ES6 features: module, class, arrow</a:t>
            </a:r>
            <a:endParaRPr lang="en-US" sz="1700" dirty="0"/>
          </a:p>
          <a:p>
            <a:pPr marL="91440" indent="182880">
              <a:spcBef>
                <a:spcPts val="0"/>
              </a:spcBef>
            </a:pPr>
            <a:r>
              <a:rPr lang="en-US" dirty="0" smtClean="0"/>
              <a:t>	</a:t>
            </a:r>
            <a:endParaRPr lang="en-US" sz="1700" dirty="0"/>
          </a:p>
          <a:p>
            <a:pPr marL="91440" indent="182880">
              <a:spcBef>
                <a:spcPts val="0"/>
              </a:spcBef>
            </a:pPr>
            <a:r>
              <a:rPr lang="en-US" dirty="0" smtClean="0"/>
              <a:t>More examples</a:t>
            </a:r>
          </a:p>
          <a:p>
            <a:pPr marL="91440" indent="182880">
              <a:spcBef>
                <a:spcPts val="0"/>
              </a:spcBef>
            </a:pPr>
            <a:r>
              <a:rPr lang="en-US" dirty="0" smtClean="0"/>
              <a:t>	</a:t>
            </a:r>
            <a:r>
              <a:rPr lang="en-US" sz="1700" dirty="0" smtClean="0"/>
              <a:t>inference, reverse inference, refactoring</a:t>
            </a:r>
          </a:p>
          <a:p>
            <a:pPr marL="91440" indent="182880">
              <a:spcBef>
                <a:spcPts val="0"/>
              </a:spcBef>
            </a:pPr>
            <a:r>
              <a:rPr lang="en-US" sz="1700" dirty="0" smtClean="0"/>
              <a:t>	changing an interface from a staging to a 	production scenario, rest calls, </a:t>
            </a:r>
            <a:r>
              <a:rPr lang="en-US" sz="1700" dirty="0" err="1" smtClean="0"/>
              <a:t>js</a:t>
            </a:r>
            <a:r>
              <a:rPr lang="en-US" sz="1700" dirty="0" smtClean="0"/>
              <a:t> module systems</a:t>
            </a:r>
          </a:p>
          <a:p>
            <a:pPr marL="91440" indent="182880">
              <a:spcBef>
                <a:spcPts val="0"/>
              </a:spcBef>
            </a:pPr>
            <a:r>
              <a:rPr lang="en-US" dirty="0" smtClean="0"/>
              <a:t>Code re-use</a:t>
            </a:r>
          </a:p>
          <a:p>
            <a:pPr marL="91440" indent="182880">
              <a:spcBef>
                <a:spcPts val="0"/>
              </a:spcBef>
            </a:pPr>
            <a:r>
              <a:rPr lang="en-US" dirty="0"/>
              <a:t>	</a:t>
            </a:r>
            <a:r>
              <a:rPr lang="en-US" sz="1700" dirty="0" smtClean="0"/>
              <a:t>name </a:t>
            </a:r>
            <a:r>
              <a:rPr lang="en-US" sz="1700" dirty="0"/>
              <a:t>spaces/modules simplify code reuse</a:t>
            </a:r>
          </a:p>
          <a:p>
            <a:pPr marL="91440" indent="182880">
              <a:spcBef>
                <a:spcPts val="0"/>
              </a:spcBef>
            </a:pPr>
            <a:r>
              <a:rPr lang="en-US" sz="1700" dirty="0"/>
              <a:t>	</a:t>
            </a:r>
            <a:r>
              <a:rPr lang="en-US" sz="1700" dirty="0" smtClean="0"/>
              <a:t>more </a:t>
            </a:r>
            <a:r>
              <a:rPr lang="en-US" sz="1700" dirty="0"/>
              <a:t>utility functions used in many places, </a:t>
            </a:r>
            <a:r>
              <a:rPr lang="en-US" sz="1700" dirty="0" smtClean="0"/>
              <a:t>	changing </a:t>
            </a:r>
            <a:r>
              <a:rPr lang="en-US" sz="1700" dirty="0"/>
              <a:t>these </a:t>
            </a:r>
            <a:r>
              <a:rPr lang="en-US" sz="1700" dirty="0" smtClean="0"/>
              <a:t>becomes very </a:t>
            </a:r>
            <a:r>
              <a:rPr lang="en-US" sz="1700" dirty="0"/>
              <a:t>simple</a:t>
            </a:r>
          </a:p>
          <a:p>
            <a:pPr marL="91440" indent="182880">
              <a:spcBef>
                <a:spcPts val="0"/>
              </a:spcBef>
            </a:pPr>
            <a:r>
              <a:rPr lang="en-US" dirty="0" smtClean="0"/>
              <a:t>Unit tests</a:t>
            </a:r>
            <a:endParaRPr lang="en-US" dirty="0"/>
          </a:p>
          <a:p>
            <a:pPr marL="91440" indent="182880">
              <a:spcBef>
                <a:spcPts val="0"/>
              </a:spcBef>
            </a:pPr>
            <a:r>
              <a:rPr lang="en-US" dirty="0"/>
              <a:t>	</a:t>
            </a:r>
            <a:r>
              <a:rPr lang="en-US" sz="1700" dirty="0" smtClean="0"/>
              <a:t>saves unit tests.</a:t>
            </a:r>
          </a:p>
          <a:p>
            <a:pPr marL="91440" indent="182880">
              <a:spcBef>
                <a:spcPts val="0"/>
              </a:spcBef>
            </a:pPr>
            <a:r>
              <a:rPr lang="en-US" sz="1800" dirty="0"/>
              <a:t>	Convert d3.js GIST , </a:t>
            </a:r>
            <a:r>
              <a:rPr lang="en-US" sz="1600" dirty="0" smtClean="0"/>
              <a:t>debugging </a:t>
            </a:r>
            <a:r>
              <a:rPr lang="en-US" sz="1600" dirty="0"/>
              <a:t>in chrome with </a:t>
            </a:r>
            <a:r>
              <a:rPr lang="en-US" sz="1600" dirty="0" smtClean="0"/>
              <a:t>	source </a:t>
            </a:r>
            <a:r>
              <a:rPr lang="en-US" sz="1600" dirty="0"/>
              <a:t>map</a:t>
            </a:r>
          </a:p>
          <a:p>
            <a:pPr marL="91440" indent="182880">
              <a:spcBef>
                <a:spcPts val="0"/>
              </a:spcBef>
            </a:pPr>
            <a:endParaRPr lang="en-US" sz="1700" dirty="0" smtClean="0"/>
          </a:p>
          <a:p>
            <a:pPr marL="91440" indent="182880">
              <a:spcBef>
                <a:spcPts val="0"/>
              </a:spcBef>
            </a:pPr>
            <a:endParaRPr lang="en-US" sz="1800" dirty="0" smtClean="0"/>
          </a:p>
          <a:p>
            <a:pPr marL="91440" indent="182880">
              <a:spcBef>
                <a:spcPts val="0"/>
              </a:spcBef>
            </a:pP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205994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where does </a:t>
            </a:r>
            <a:r>
              <a:rPr lang="en-US" cap="all" dirty="0" smtClean="0"/>
              <a:t>typescript not help?</a:t>
            </a:r>
            <a:r>
              <a:rPr lang="en-US" cap="all" dirty="0"/>
              <a:t/>
            </a:r>
            <a:br>
              <a:rPr lang="en-US" cap="al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Accidental </a:t>
            </a:r>
            <a:r>
              <a:rPr lang="en-US" dirty="0"/>
              <a:t>closures when refactoring </a:t>
            </a:r>
          </a:p>
          <a:p>
            <a:pPr lvl="0"/>
            <a:r>
              <a:rPr lang="en-US" dirty="0" smtClean="0"/>
              <a:t>Check </a:t>
            </a:r>
            <a:r>
              <a:rPr lang="en-US" dirty="0"/>
              <a:t>types at run time (Dart does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Versions of libraries and corresponding .</a:t>
            </a:r>
            <a:r>
              <a:rPr lang="en-US" dirty="0" err="1" smtClean="0"/>
              <a:t>d.ts</a:t>
            </a:r>
            <a:r>
              <a:rPr lang="en-US" dirty="0" smtClean="0"/>
              <a:t> file can be a problem</a:t>
            </a:r>
          </a:p>
          <a:p>
            <a:pPr lvl="0"/>
            <a:r>
              <a:rPr lang="en-US" dirty="0" smtClean="0"/>
              <a:t>.</a:t>
            </a:r>
            <a:r>
              <a:rPr lang="en-US" dirty="0" err="1" smtClean="0"/>
              <a:t>d.ts</a:t>
            </a:r>
            <a:r>
              <a:rPr lang="en-US" dirty="0" smtClean="0"/>
              <a:t> files can be incorrect or incomplete or both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2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INSTALL: WHAT IS YOUR TOOL CHAIN?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5951" y="1059473"/>
            <a:ext cx="5486400" cy="4756638"/>
          </a:xfrm>
        </p:spPr>
        <p:txBody>
          <a:bodyPr>
            <a:normAutofit fontScale="47500" lnSpcReduction="20000"/>
          </a:bodyPr>
          <a:lstStyle/>
          <a:p>
            <a:r>
              <a:rPr lang="en-US" cap="all" dirty="0" smtClean="0"/>
              <a:t>G</a:t>
            </a:r>
            <a:r>
              <a:rPr lang="en-US" dirty="0" smtClean="0"/>
              <a:t>eneral</a:t>
            </a:r>
            <a:endParaRPr lang="en-US" cap="all" dirty="0"/>
          </a:p>
          <a:p>
            <a:pPr lvl="1"/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://www.typescriptlang.org/</a:t>
            </a:r>
            <a:endParaRPr lang="en-US" dirty="0"/>
          </a:p>
          <a:p>
            <a:pPr lvl="1"/>
            <a:r>
              <a:rPr lang="en-US" u="sng" dirty="0">
                <a:hlinkClick r:id="rId4"/>
              </a:rPr>
              <a:t>http://typescript.codeplex.com/documentation</a:t>
            </a:r>
            <a:endParaRPr lang="en-US" dirty="0"/>
          </a:p>
          <a:p>
            <a:r>
              <a:rPr lang="en-US" cap="all" dirty="0" smtClean="0"/>
              <a:t>Visual studio</a:t>
            </a:r>
            <a:endParaRPr lang="en-US" dirty="0" smtClean="0"/>
          </a:p>
          <a:p>
            <a:pPr lvl="1"/>
            <a:r>
              <a:rPr lang="en-US" u="sng" dirty="0" smtClean="0">
                <a:hlinkClick r:id="rId5"/>
              </a:rPr>
              <a:t>http://www.microsoft.com/en-us/download/details.aspx?id=34790</a:t>
            </a:r>
            <a:r>
              <a:rPr lang="en-US" dirty="0" smtClean="0"/>
              <a:t> needs windows 7 sp1 and IE</a:t>
            </a:r>
          </a:p>
          <a:p>
            <a:r>
              <a:rPr lang="en-US" cap="all" dirty="0" err="1" smtClean="0"/>
              <a:t>n</a:t>
            </a:r>
            <a:r>
              <a:rPr lang="en-US" dirty="0" err="1" smtClean="0"/>
              <a:t>odejs</a:t>
            </a:r>
            <a:r>
              <a:rPr lang="en-US" dirty="0" smtClean="0"/>
              <a:t> package</a:t>
            </a:r>
            <a:endParaRPr lang="en-US" cap="all" dirty="0"/>
          </a:p>
          <a:p>
            <a:pPr lvl="1"/>
            <a:r>
              <a:rPr lang="en-US" dirty="0" smtClean="0"/>
              <a:t>install node, node-inspector if you want to debug the example code</a:t>
            </a:r>
            <a:endParaRPr lang="en-US" dirty="0"/>
          </a:p>
          <a:p>
            <a:pPr lvl="1"/>
            <a:r>
              <a:rPr lang="en-US" dirty="0" smtClean="0"/>
              <a:t>npm </a:t>
            </a:r>
            <a:r>
              <a:rPr lang="en-US" dirty="0"/>
              <a:t>install typescript -g</a:t>
            </a:r>
          </a:p>
          <a:p>
            <a:pPr lvl="1"/>
            <a:r>
              <a:rPr lang="en-US" dirty="0" smtClean="0"/>
              <a:t>gives you the command line compiler</a:t>
            </a:r>
            <a:r>
              <a:rPr lang="en-US" cap="all" dirty="0" smtClean="0"/>
              <a:t>-&gt; </a:t>
            </a:r>
            <a:r>
              <a:rPr lang="en-US" dirty="0" smtClean="0"/>
              <a:t>tsc </a:t>
            </a:r>
          </a:p>
          <a:p>
            <a:pPr lvl="1"/>
            <a:r>
              <a:rPr lang="en-US" dirty="0" smtClean="0"/>
              <a:t>Node tools for VS</a:t>
            </a:r>
            <a:endParaRPr lang="en-US" dirty="0"/>
          </a:p>
          <a:p>
            <a:r>
              <a:rPr lang="de-DE" cap="all" dirty="0" err="1" smtClean="0"/>
              <a:t>G</a:t>
            </a:r>
            <a:r>
              <a:rPr lang="de-DE" dirty="0" err="1" smtClean="0"/>
              <a:t>runt</a:t>
            </a:r>
            <a:endParaRPr lang="en-US" cap="all" dirty="0"/>
          </a:p>
          <a:p>
            <a:pPr lvl="1"/>
            <a:r>
              <a:rPr lang="de-DE" u="sng" dirty="0">
                <a:hlinkClick r:id="rId6"/>
              </a:rPr>
              <a:t>http://gruntjs.com/</a:t>
            </a:r>
            <a:r>
              <a:rPr lang="de-DE" dirty="0"/>
              <a:t>  npm install -g </a:t>
            </a:r>
            <a:r>
              <a:rPr lang="de-DE" dirty="0" smtClean="0"/>
              <a:t>grunt</a:t>
            </a:r>
            <a:endParaRPr lang="en-US" dirty="0"/>
          </a:p>
          <a:p>
            <a:pPr lvl="1"/>
            <a:r>
              <a:rPr lang="en-US" u="sng" dirty="0">
                <a:hlinkClick r:id="rId7"/>
              </a:rPr>
              <a:t>https://npmjs.org/package/grunt-typescript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npm </a:t>
            </a:r>
            <a:r>
              <a:rPr lang="en-US" dirty="0"/>
              <a:t>install grunt-typescript --save-dev</a:t>
            </a:r>
          </a:p>
          <a:p>
            <a:r>
              <a:rPr lang="en-US" cap="all" dirty="0" smtClean="0"/>
              <a:t>s</a:t>
            </a:r>
            <a:r>
              <a:rPr lang="en-US" dirty="0" smtClean="0"/>
              <a:t>ublime text</a:t>
            </a:r>
            <a:endParaRPr lang="en-US" cap="all" dirty="0"/>
          </a:p>
          <a:p>
            <a:pPr lvl="1"/>
            <a:r>
              <a:rPr lang="en-US" dirty="0" smtClean="0"/>
              <a:t>browse packages, 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u="sng" dirty="0">
                <a:hlinkClick r:id="rId8"/>
              </a:rPr>
              <a:t>https://github.com/Railk/T3S.git</a:t>
            </a:r>
            <a:r>
              <a:rPr lang="en-US" dirty="0"/>
              <a:t>  or git@github.com:Railk/T3S.git</a:t>
            </a:r>
          </a:p>
          <a:p>
            <a:r>
              <a:rPr lang="en-US" cap="all" dirty="0" smtClean="0"/>
              <a:t>T</a:t>
            </a:r>
            <a:r>
              <a:rPr lang="en-US" dirty="0" smtClean="0"/>
              <a:t>ypescript compile</a:t>
            </a:r>
          </a:p>
          <a:p>
            <a:pPr lvl="1"/>
            <a:r>
              <a:rPr lang="en-US" dirty="0" smtClean="0"/>
              <a:t>compile </a:t>
            </a:r>
            <a:r>
              <a:rPr lang="en-US" dirty="0"/>
              <a:t>typescript script tags and ts files directly in the browser: </a:t>
            </a:r>
            <a:r>
              <a:rPr lang="en-US" u="sng" dirty="0">
                <a:hlinkClick r:id="rId9"/>
              </a:rPr>
              <a:t>https://</a:t>
            </a:r>
            <a:r>
              <a:rPr lang="en-US" u="sng" dirty="0" smtClean="0">
                <a:hlinkClick r:id="rId9"/>
              </a:rPr>
              <a:t>github.com/niutech/typescript-compile</a:t>
            </a:r>
            <a:r>
              <a:rPr lang="en-US" dirty="0"/>
              <a:t> </a:t>
            </a:r>
          </a:p>
          <a:p>
            <a:r>
              <a:rPr lang="en-US" cap="all" dirty="0" smtClean="0"/>
              <a:t>w</a:t>
            </a:r>
            <a:r>
              <a:rPr lang="en-US" dirty="0" smtClean="0"/>
              <a:t>here to get the definitions -&gt; definitely typed</a:t>
            </a:r>
            <a:endParaRPr lang="en-US" cap="all" dirty="0"/>
          </a:p>
          <a:p>
            <a:pPr lvl="1"/>
            <a:r>
              <a:rPr lang="en-US" u="sng" dirty="0">
                <a:hlinkClick r:id="rId10"/>
              </a:rPr>
              <a:t>https://github.com/borisyankov/DefinitelyTyped</a:t>
            </a:r>
            <a:endParaRPr lang="en-US" dirty="0"/>
          </a:p>
          <a:p>
            <a:pPr lvl="1"/>
            <a:r>
              <a:rPr lang="en-US" u="sng" dirty="0" smtClean="0">
                <a:hlinkClick r:id="rId11"/>
              </a:rPr>
              <a:t>https://github.com/definitelytyped/tsd</a:t>
            </a:r>
            <a:endParaRPr lang="en-US" u="sng" dirty="0" smtClean="0"/>
          </a:p>
          <a:p>
            <a:pPr lvl="1"/>
            <a:r>
              <a:rPr lang="en-US" dirty="0" smtClean="0">
                <a:hlinkClick r:id="rId12"/>
              </a:rPr>
              <a:t>http</a:t>
            </a:r>
            <a:r>
              <a:rPr lang="en-US" dirty="0">
                <a:hlinkClick r:id="rId12"/>
              </a:rPr>
              <a:t>://definitelytyped.github.io/tsd</a:t>
            </a:r>
            <a:r>
              <a:rPr lang="en-US" dirty="0" smtClean="0">
                <a:hlinkClick r:id="rId1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542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Transpiler -&gt; JS</a:t>
            </a:r>
          </a:p>
          <a:p>
            <a:pPr lvl="1"/>
            <a:r>
              <a:rPr lang="en-US" dirty="0" smtClean="0"/>
              <a:t>Optional static typing</a:t>
            </a:r>
          </a:p>
          <a:p>
            <a:pPr lvl="1"/>
            <a:r>
              <a:rPr lang="en-US" dirty="0" smtClean="0"/>
              <a:t>ES 6 features</a:t>
            </a:r>
          </a:p>
          <a:p>
            <a:pPr lvl="1"/>
            <a:r>
              <a:rPr lang="en-US" dirty="0" smtClean="0"/>
              <a:t>IDEs and debuggers</a:t>
            </a:r>
          </a:p>
          <a:p>
            <a:pPr lvl="1"/>
            <a:r>
              <a:rPr lang="en-US" dirty="0" smtClean="0"/>
              <a:t>Saves unit tests and lets you sleep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9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396" y="266840"/>
            <a:ext cx="7298517" cy="6168684"/>
          </a:xfrm>
        </p:spPr>
        <p:txBody>
          <a:bodyPr/>
          <a:lstStyle/>
          <a:p>
            <a:r>
              <a:rPr lang="en-US" sz="2400" dirty="0"/>
              <a:t>Thank you</a:t>
            </a:r>
            <a:r>
              <a:rPr lang="en-US" sz="2400" dirty="0" smtClean="0"/>
              <a:t>!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26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FORTRAN, Pascal, C/C++,  </a:t>
            </a:r>
            <a:r>
              <a:rPr lang="en-US" dirty="0"/>
              <a:t>C</a:t>
            </a:r>
            <a:r>
              <a:rPr lang="en-US" dirty="0" smtClean="0"/>
              <a:t>#, JS, Typescript</a:t>
            </a:r>
            <a:endParaRPr lang="en-US" dirty="0"/>
          </a:p>
          <a:p>
            <a:pPr lvl="0"/>
            <a:r>
              <a:rPr lang="en-US" dirty="0" smtClean="0"/>
              <a:t>Engineer, currently at Pearson as UX developer</a:t>
            </a:r>
          </a:p>
          <a:p>
            <a:pPr lvl="0"/>
            <a:r>
              <a:rPr lang="en-US" dirty="0" smtClean="0"/>
              <a:t>Been working with typescript since November 2012</a:t>
            </a:r>
            <a:endParaRPr lang="en-US" dirty="0"/>
          </a:p>
          <a:p>
            <a:pPr lvl="0"/>
            <a:r>
              <a:rPr lang="en-US" dirty="0" smtClean="0"/>
              <a:t>Projects I currently work on have ~40k lines of ts</a:t>
            </a:r>
          </a:p>
        </p:txBody>
      </p:sp>
    </p:spTree>
    <p:extLst>
      <p:ext uri="{BB962C8B-B14F-4D97-AF65-F5344CB8AC3E}">
        <p14:creationId xmlns:p14="http://schemas.microsoft.com/office/powerpoint/2010/main" val="245033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266218"/>
            <a:ext cx="7315200" cy="6308202"/>
          </a:xfrm>
        </p:spPr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Dart</a:t>
            </a:r>
            <a:r>
              <a:rPr lang="en-US" dirty="0"/>
              <a:t>, </a:t>
            </a:r>
            <a:r>
              <a:rPr lang="en-US" dirty="0" smtClean="0"/>
              <a:t>Typescript</a:t>
            </a:r>
            <a:r>
              <a:rPr lang="en-US" dirty="0" smtClean="0"/>
              <a:t>, Facebook Flow…</a:t>
            </a:r>
            <a:endParaRPr lang="en-US" dirty="0"/>
          </a:p>
          <a:p>
            <a:pPr lvl="0"/>
            <a:r>
              <a:rPr lang="en-US" dirty="0" smtClean="0"/>
              <a:t>Google (AngularJS team) </a:t>
            </a:r>
            <a:r>
              <a:rPr lang="en-US" dirty="0" err="1" smtClean="0"/>
              <a:t>ATScript</a:t>
            </a:r>
            <a:r>
              <a:rPr lang="en-US" dirty="0" smtClean="0"/>
              <a:t>, superset of typescript, no static type checker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/>
              <a:t>Dynamic languages with optional static typing:</a:t>
            </a:r>
          </a:p>
          <a:p>
            <a:r>
              <a:rPr lang="en-US" dirty="0"/>
              <a:t>Where did this idea come from?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1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91" y="1622312"/>
            <a:ext cx="4236958" cy="1246828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763" y="2695228"/>
            <a:ext cx="3226324" cy="859298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890" y="1077678"/>
            <a:ext cx="2927285" cy="1076564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555" y="1135423"/>
            <a:ext cx="4307681" cy="492919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7671" y="2717045"/>
            <a:ext cx="5693569" cy="1478756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0" name="Content Placeholder 9"/>
          <p:cNvPicPr>
            <a:picLocks noGrp="1" noChangeAspect="1"/>
          </p:cNvPicPr>
          <p:nvPr>
            <p:ph idx="4294967295"/>
          </p:nvPr>
        </p:nvPicPr>
        <p:blipFill>
          <a:blip r:embed="rId8"/>
          <a:stretch>
            <a:fillRect/>
          </a:stretch>
        </p:blipFill>
        <p:spPr>
          <a:xfrm>
            <a:off x="6705600" y="3911600"/>
            <a:ext cx="5486400" cy="170815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689" y="4008652"/>
            <a:ext cx="2994864" cy="135914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8366" y="5205613"/>
            <a:ext cx="2866782" cy="828277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62354" y="3624090"/>
            <a:ext cx="3154533" cy="99732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1" name="TextBox 10"/>
          <p:cNvSpPr txBox="1"/>
          <p:nvPr/>
        </p:nvSpPr>
        <p:spPr>
          <a:xfrm flipH="1">
            <a:off x="2263283" y="2121073"/>
            <a:ext cx="3838584" cy="73866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12"/>
              </a:rPr>
              <a:t>https://</a:t>
            </a:r>
            <a:r>
              <a:rPr lang="en-US" sz="1050" dirty="0">
                <a:hlinkClick r:id="rId13"/>
              </a:rPr>
              <a:t>/</a:t>
            </a:r>
            <a:r>
              <a:rPr lang="en-US" sz="1050" dirty="0">
                <a:hlinkClick r:id="rId12"/>
              </a:rPr>
              <a:t>sites.google.com/site/steveyegge2/is-weak-typing-strong-enough</a:t>
            </a:r>
            <a:endParaRPr lang="en-US" sz="1050" dirty="0"/>
          </a:p>
          <a:p>
            <a:r>
              <a:rPr lang="en-US" sz="1050" dirty="0">
                <a:hlinkClick r:id="rId13"/>
              </a:rPr>
              <a:t>http://herbsutter.com/2008/06/20/type-inference-vs-staticdynamic-typing</a:t>
            </a:r>
            <a:endParaRPr lang="en-US" sz="13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80953" y="5070791"/>
            <a:ext cx="3940206" cy="1672937"/>
          </a:xfrm>
          <a:prstGeom prst="rect">
            <a:avLst/>
          </a:prstGeom>
          <a:effectLst>
            <a:glow rad="355600">
              <a:schemeClr val="accent2">
                <a:lumMod val="60000"/>
                <a:lumOff val="4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9302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content of this talk</a:t>
            </a:r>
            <a:br>
              <a:rPr lang="en-US" cap="al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28263"/>
            <a:ext cx="7315200" cy="6065134"/>
          </a:xfrm>
        </p:spPr>
        <p:txBody>
          <a:bodyPr/>
          <a:lstStyle/>
          <a:p>
            <a:pPr lvl="0"/>
            <a:r>
              <a:rPr lang="en-US" dirty="0"/>
              <a:t>Background </a:t>
            </a:r>
            <a:endParaRPr lang="en-US" dirty="0" smtClean="0"/>
          </a:p>
          <a:p>
            <a:pPr lvl="0"/>
            <a:r>
              <a:rPr lang="en-US" dirty="0" smtClean="0"/>
              <a:t>Anders Hejlsberg</a:t>
            </a:r>
            <a:endParaRPr lang="en-US" dirty="0"/>
          </a:p>
          <a:p>
            <a:pPr lvl="0"/>
            <a:r>
              <a:rPr lang="en-US" dirty="0" smtClean="0"/>
              <a:t>What typescript </a:t>
            </a:r>
            <a:r>
              <a:rPr lang="en-US" dirty="0"/>
              <a:t>gives you: </a:t>
            </a:r>
            <a:r>
              <a:rPr lang="en-US" dirty="0" smtClean="0"/>
              <a:t> ES6 stuff, typing</a:t>
            </a:r>
            <a:r>
              <a:rPr lang="en-US" dirty="0"/>
              <a:t>, tooling, documentation of </a:t>
            </a:r>
            <a:r>
              <a:rPr lang="en-US" dirty="0" smtClean="0"/>
              <a:t>intend</a:t>
            </a:r>
          </a:p>
          <a:p>
            <a:r>
              <a:rPr lang="en-US" dirty="0"/>
              <a:t>Where to get definition files =&gt; </a:t>
            </a:r>
            <a:r>
              <a:rPr lang="en-US" dirty="0">
                <a:hlinkClick r:id="rId3"/>
              </a:rPr>
              <a:t>definitely </a:t>
            </a:r>
            <a:r>
              <a:rPr lang="en-US" dirty="0" smtClean="0">
                <a:hlinkClick r:id="rId3"/>
              </a:rPr>
              <a:t>typed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3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10" y="1698984"/>
            <a:ext cx="3089563" cy="3450887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Transpiler-</a:t>
            </a:r>
            <a:r>
              <a:rPr lang="en-US" dirty="0"/>
              <a:t>&gt;</a:t>
            </a:r>
            <a:r>
              <a:rPr lang="en-US" dirty="0" smtClean="0"/>
              <a:t>JS, </a:t>
            </a:r>
          </a:p>
          <a:p>
            <a:pPr lvl="1"/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github.com/jashkenas/coffee-script/wiki/List-of-languages-that-compile-to-JS</a:t>
            </a:r>
            <a:r>
              <a:rPr lang="en-US" dirty="0" smtClean="0"/>
              <a:t> </a:t>
            </a:r>
          </a:p>
          <a:p>
            <a:r>
              <a:rPr lang="en-US" dirty="0" smtClean="0"/>
              <a:t>JS becomes a bit like byte code to Java or IL for C#, with the difference that it is human readable</a:t>
            </a:r>
          </a:p>
          <a:p>
            <a:r>
              <a:rPr lang="en-US" dirty="0" smtClean="0"/>
              <a:t>Optional typing, platform independent</a:t>
            </a:r>
          </a:p>
          <a:p>
            <a:pPr lvl="0"/>
            <a:r>
              <a:rPr lang="en-US" dirty="0" smtClean="0"/>
              <a:t>Very important: Typescript does not take away any of the Java script “coolness”, in my opinion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ANDERS HEJLSBERG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358815"/>
            <a:ext cx="7315200" cy="6180881"/>
          </a:xfrm>
        </p:spPr>
        <p:txBody>
          <a:bodyPr/>
          <a:lstStyle/>
          <a:p>
            <a:pPr lvl="0"/>
            <a:r>
              <a:rPr lang="en-US" dirty="0"/>
              <a:t>Language designer (his own words)</a:t>
            </a:r>
          </a:p>
          <a:p>
            <a:pPr lvl="0"/>
            <a:r>
              <a:rPr lang="en-US" dirty="0"/>
              <a:t>Turbo Pascal, Borland</a:t>
            </a:r>
          </a:p>
          <a:p>
            <a:pPr lvl="0"/>
            <a:r>
              <a:rPr lang="en-US" dirty="0"/>
              <a:t>Delphi </a:t>
            </a:r>
          </a:p>
          <a:p>
            <a:pPr lvl="0"/>
            <a:r>
              <a:rPr lang="en-US" dirty="0"/>
              <a:t>C#</a:t>
            </a:r>
          </a:p>
          <a:p>
            <a:pPr lvl="0"/>
            <a:r>
              <a:rPr lang="en-US" dirty="0" smtClean="0"/>
              <a:t>“Can’t </a:t>
            </a:r>
            <a:r>
              <a:rPr lang="en-US" dirty="0"/>
              <a:t>explain it in 5min -&gt; not a good </a:t>
            </a:r>
            <a:r>
              <a:rPr lang="en-US" dirty="0" smtClean="0"/>
              <a:t>idea”, </a:t>
            </a:r>
            <a:r>
              <a:rPr lang="en-US" dirty="0"/>
              <a:t>maybe</a:t>
            </a:r>
          </a:p>
          <a:p>
            <a:r>
              <a:rPr lang="en-US" dirty="0" smtClean="0"/>
              <a:t>“Typescript </a:t>
            </a:r>
            <a:r>
              <a:rPr lang="en-US" dirty="0"/>
              <a:t>filters out the </a:t>
            </a:r>
            <a:r>
              <a:rPr lang="en-US" dirty="0" smtClean="0"/>
              <a:t>semantic </a:t>
            </a:r>
            <a:r>
              <a:rPr lang="en-US" dirty="0"/>
              <a:t>subset of java script that makes </a:t>
            </a:r>
            <a:r>
              <a:rPr lang="en-US" dirty="0" smtClean="0"/>
              <a:t>sense”</a:t>
            </a:r>
            <a:endParaRPr lang="en-US" dirty="0"/>
          </a:p>
        </p:txBody>
      </p:sp>
      <p:pic>
        <p:nvPicPr>
          <p:cNvPr id="2050" name="Picture 2" descr="File:Anders Hejlsber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635" y="1505331"/>
            <a:ext cx="1207062" cy="164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41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GET	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963" y="185214"/>
            <a:ext cx="7171882" cy="6539677"/>
          </a:xfrm>
        </p:spPr>
        <p:txBody>
          <a:bodyPr>
            <a:normAutofit/>
          </a:bodyPr>
          <a:lstStyle/>
          <a:p>
            <a:r>
              <a:rPr lang="en-US" cap="all" dirty="0" smtClean="0"/>
              <a:t>E</a:t>
            </a:r>
            <a:r>
              <a:rPr lang="en-US" dirty="0" smtClean="0"/>
              <a:t>cmascript6 stuff: </a:t>
            </a:r>
            <a:r>
              <a:rPr lang="en-US" dirty="0" smtClean="0"/>
              <a:t>class</a:t>
            </a:r>
            <a:r>
              <a:rPr lang="en-US" dirty="0" smtClean="0"/>
              <a:t>, extends, arrow </a:t>
            </a:r>
            <a:r>
              <a:rPr lang="en-US" dirty="0" err="1" smtClean="0"/>
              <a:t>function,get</a:t>
            </a:r>
            <a:r>
              <a:rPr lang="en-US" dirty="0" smtClean="0"/>
              <a:t>/set</a:t>
            </a:r>
            <a:endParaRPr lang="en-US" dirty="0" smtClean="0"/>
          </a:p>
          <a:p>
            <a:pPr lvl="1"/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://github.com/lukehoban/es6features?utm_source=javascriptweekly&amp;utm_medium=email#arrows</a:t>
            </a:r>
            <a:endParaRPr lang="en-US" dirty="0"/>
          </a:p>
          <a:p>
            <a:pPr lvl="1"/>
            <a:r>
              <a:rPr lang="en-US" u="sng" dirty="0">
                <a:hlinkClick r:id="rId4"/>
              </a:rPr>
              <a:t>https://wiki.mozilla.org/ES6_plans</a:t>
            </a:r>
            <a:endParaRPr lang="en-US" dirty="0"/>
          </a:p>
          <a:p>
            <a:pPr lvl="1"/>
            <a:r>
              <a:rPr lang="en-US" dirty="0"/>
              <a:t>=&gt; handling of this pointer (lexically scoped)</a:t>
            </a:r>
          </a:p>
          <a:p>
            <a:pPr lvl="1"/>
            <a:r>
              <a:rPr lang="en-US" dirty="0" smtClean="0"/>
              <a:t>~</a:t>
            </a:r>
            <a:r>
              <a:rPr lang="en-US" dirty="0"/>
              <a:t> </a:t>
            </a:r>
            <a:r>
              <a:rPr lang="en-US" dirty="0" smtClean="0"/>
              <a:t>like coffee script, but not a new language	</a:t>
            </a:r>
            <a:endParaRPr lang="en-US" dirty="0"/>
          </a:p>
          <a:p>
            <a:r>
              <a:rPr lang="en-US" cap="all" dirty="0" smtClean="0"/>
              <a:t>“o</a:t>
            </a:r>
            <a:r>
              <a:rPr lang="en-US" dirty="0" smtClean="0"/>
              <a:t>ptional” static typing, interface, implements</a:t>
            </a:r>
            <a:endParaRPr lang="en-US" cap="all" dirty="0"/>
          </a:p>
          <a:p>
            <a:pPr lvl="1"/>
            <a:r>
              <a:rPr lang="en-US" dirty="0" smtClean="0"/>
              <a:t>interfaces </a:t>
            </a:r>
            <a:r>
              <a:rPr lang="en-US" dirty="0"/>
              <a:t>open ended, multiple files can contribute</a:t>
            </a:r>
          </a:p>
          <a:p>
            <a:pPr lvl="1"/>
            <a:r>
              <a:rPr lang="en-US" dirty="0" smtClean="0"/>
              <a:t>annotations</a:t>
            </a:r>
            <a:r>
              <a:rPr lang="en-US" dirty="0"/>
              <a:t> </a:t>
            </a:r>
            <a:r>
              <a:rPr lang="en-US" dirty="0" smtClean="0"/>
              <a:t>	</a:t>
            </a:r>
            <a:endParaRPr lang="en-US" dirty="0"/>
          </a:p>
          <a:p>
            <a:r>
              <a:rPr lang="en-US" cap="all" dirty="0" smtClean="0"/>
              <a:t>S</a:t>
            </a:r>
            <a:r>
              <a:rPr lang="en-US" dirty="0" smtClean="0"/>
              <a:t>tatic typing: not that there is anything wrong with that</a:t>
            </a:r>
            <a:r>
              <a:rPr lang="en-US" cap="all" dirty="0" smtClean="0"/>
              <a:t> </a:t>
            </a:r>
            <a:endParaRPr lang="en-US" cap="all" dirty="0"/>
          </a:p>
          <a:p>
            <a:pPr lvl="1"/>
            <a:r>
              <a:rPr lang="en-US" dirty="0"/>
              <a:t>inference, flowing the </a:t>
            </a:r>
            <a:r>
              <a:rPr lang="en-US" dirty="0" smtClean="0"/>
              <a:t>types via generics</a:t>
            </a:r>
            <a:endParaRPr lang="en-US" dirty="0"/>
          </a:p>
          <a:p>
            <a:pPr lvl="1"/>
            <a:r>
              <a:rPr lang="en-US" dirty="0"/>
              <a:t>inverse inference</a:t>
            </a:r>
          </a:p>
          <a:p>
            <a:pPr lvl="1"/>
            <a:r>
              <a:rPr lang="en-US" dirty="0" err="1" smtClean="0"/>
              <a:t>lib.d.ts</a:t>
            </a:r>
            <a:r>
              <a:rPr lang="en-US" dirty="0" smtClean="0"/>
              <a:t>, the JS </a:t>
            </a:r>
            <a:r>
              <a:rPr lang="en-US" dirty="0"/>
              <a:t>runtime lib and </a:t>
            </a:r>
            <a:r>
              <a:rPr lang="en-US" dirty="0" smtClean="0"/>
              <a:t>DOM</a:t>
            </a:r>
            <a:endParaRPr lang="en-US" dirty="0"/>
          </a:p>
          <a:p>
            <a:pPr lvl="1"/>
            <a:r>
              <a:rPr lang="en-US" dirty="0" smtClean="0"/>
              <a:t>JS has type </a:t>
            </a:r>
            <a:r>
              <a:rPr lang="en-US" dirty="0"/>
              <a:t>information but only at run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typescript, not provably type safe</a:t>
            </a:r>
          </a:p>
          <a:p>
            <a:pPr lvl="1"/>
            <a:r>
              <a:rPr lang="en-US" dirty="0" smtClean="0">
                <a:hlinkClick r:id="rId5"/>
              </a:rPr>
              <a:t>http://en.wikipedia.org/wiki/type_system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3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…MORE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370390"/>
            <a:ext cx="7315200" cy="6204030"/>
          </a:xfrm>
        </p:spPr>
        <p:txBody>
          <a:bodyPr>
            <a:normAutofit fontScale="92500" lnSpcReduction="10000"/>
          </a:bodyPr>
          <a:lstStyle/>
          <a:p>
            <a:endParaRPr lang="en-US" cap="all" dirty="0" smtClean="0"/>
          </a:p>
          <a:p>
            <a:r>
              <a:rPr lang="en-US" cap="all" dirty="0" smtClean="0"/>
              <a:t>S</a:t>
            </a:r>
            <a:r>
              <a:rPr lang="en-US" dirty="0" smtClean="0"/>
              <a:t>tatement completion</a:t>
            </a:r>
            <a:endParaRPr lang="en-US" cap="all" dirty="0"/>
          </a:p>
          <a:p>
            <a:pPr lvl="1"/>
            <a:r>
              <a:rPr lang="en-US" dirty="0" smtClean="0"/>
              <a:t>Sublime Text and many others, when working with large libraries helpful</a:t>
            </a:r>
            <a:endParaRPr lang="en-US" dirty="0"/>
          </a:p>
          <a:p>
            <a:r>
              <a:rPr lang="en-US" cap="all" dirty="0" smtClean="0"/>
              <a:t>d</a:t>
            </a:r>
            <a:r>
              <a:rPr lang="en-US" dirty="0" smtClean="0"/>
              <a:t>ocumentation of intend </a:t>
            </a:r>
            <a:endParaRPr lang="en-US" cap="all" dirty="0"/>
          </a:p>
          <a:p>
            <a:pPr lvl="1"/>
            <a:r>
              <a:rPr lang="en-US" dirty="0" smtClean="0"/>
              <a:t>example: </a:t>
            </a:r>
            <a:r>
              <a:rPr lang="en-US" dirty="0"/>
              <a:t>rest service format described via interface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a test for what you actually get from the service against the interface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have to go back and talk with the backend people about their </a:t>
            </a:r>
            <a:r>
              <a:rPr lang="en-US" dirty="0" smtClean="0"/>
              <a:t>data, </a:t>
            </a:r>
            <a:r>
              <a:rPr lang="en-US" dirty="0"/>
              <a:t>you have a piece of code as </a:t>
            </a:r>
            <a:r>
              <a:rPr lang="en-US" dirty="0" smtClean="0"/>
              <a:t>proof</a:t>
            </a:r>
            <a:endParaRPr lang="en-US" dirty="0"/>
          </a:p>
          <a:p>
            <a:pPr lvl="0"/>
            <a:r>
              <a:rPr lang="en-US" dirty="0" smtClean="0"/>
              <a:t>No TS “engine”/VM, </a:t>
            </a:r>
            <a:r>
              <a:rPr lang="en-US" dirty="0"/>
              <a:t>no runtime </a:t>
            </a:r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impact </a:t>
            </a:r>
            <a:r>
              <a:rPr lang="en-US" dirty="0"/>
              <a:t>only at design time</a:t>
            </a:r>
          </a:p>
          <a:p>
            <a:pPr lvl="0"/>
            <a:r>
              <a:rPr lang="en-US" dirty="0"/>
              <a:t>Superset of JS </a:t>
            </a:r>
            <a:endParaRPr lang="en-US" dirty="0" smtClean="0"/>
          </a:p>
          <a:p>
            <a:pPr lvl="1"/>
            <a:r>
              <a:rPr lang="en-US" dirty="0" smtClean="0"/>
              <a:t>for people who know java script </a:t>
            </a:r>
            <a:r>
              <a:rPr lang="en-US" dirty="0"/>
              <a:t>a shallow learning </a:t>
            </a:r>
            <a:r>
              <a:rPr lang="en-US" dirty="0" smtClean="0"/>
              <a:t>curve</a:t>
            </a:r>
          </a:p>
          <a:p>
            <a:r>
              <a:rPr lang="en-US" dirty="0" smtClean="0"/>
              <a:t>Debugging in Chrome, Firefox, Visual Studio, </a:t>
            </a:r>
            <a:r>
              <a:rPr lang="en-US" dirty="0" err="1" smtClean="0"/>
              <a:t>intelliJ</a:t>
            </a:r>
            <a:r>
              <a:rPr lang="en-US" dirty="0" smtClean="0"/>
              <a:t>, </a:t>
            </a:r>
            <a:r>
              <a:rPr lang="en-US" dirty="0" err="1" smtClean="0"/>
              <a:t>Webstorm</a:t>
            </a:r>
            <a:r>
              <a:rPr lang="en-US" dirty="0" smtClean="0"/>
              <a:t>… </a:t>
            </a:r>
          </a:p>
          <a:p>
            <a:pPr lvl="1"/>
            <a:r>
              <a:rPr lang="en-US" dirty="0" smtClean="0"/>
              <a:t>directly in TS files via source maps</a:t>
            </a:r>
          </a:p>
          <a:p>
            <a:r>
              <a:rPr lang="en-US" dirty="0" smtClean="0"/>
              <a:t>Upgrading to a newer version of a library? </a:t>
            </a:r>
          </a:p>
          <a:p>
            <a:pPr lvl="1"/>
            <a:r>
              <a:rPr lang="en-US" dirty="0" smtClean="0"/>
              <a:t>upgrade the .</a:t>
            </a:r>
            <a:r>
              <a:rPr lang="en-US" dirty="0" err="1" smtClean="0"/>
              <a:t>d.ts</a:t>
            </a:r>
            <a:r>
              <a:rPr lang="en-US" dirty="0" smtClean="0"/>
              <a:t> file and fix the errors</a:t>
            </a:r>
          </a:p>
          <a:p>
            <a:r>
              <a:rPr lang="en-US" dirty="0" smtClean="0"/>
              <a:t>Handling of java script module systems  AMD/</a:t>
            </a:r>
            <a:r>
              <a:rPr lang="en-US" dirty="0" err="1" smtClean="0"/>
              <a:t>CommonJS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via compiler flag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7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2446</TotalTime>
  <Words>1011</Words>
  <Application>Microsoft Office PowerPoint</Application>
  <PresentationFormat>Widescreen</PresentationFormat>
  <Paragraphs>225</Paragraphs>
  <Slides>15</Slides>
  <Notes>14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Corbel</vt:lpstr>
      <vt:lpstr>Wingdings 2</vt:lpstr>
      <vt:lpstr>Frame</vt:lpstr>
      <vt:lpstr>using typescript </vt:lpstr>
      <vt:lpstr>About me</vt:lpstr>
      <vt:lpstr>INTRO</vt:lpstr>
      <vt:lpstr>PowerPoint Presentation</vt:lpstr>
      <vt:lpstr>content of this talk </vt:lpstr>
      <vt:lpstr>BACKGROUND</vt:lpstr>
      <vt:lpstr>ANDERS HEJLSBERG</vt:lpstr>
      <vt:lpstr>WHAT YOU GET …</vt:lpstr>
      <vt:lpstr>…MORE </vt:lpstr>
      <vt:lpstr>NODE TOOLS FOR VISUAL STUDIO</vt:lpstr>
      <vt:lpstr>DEMO </vt:lpstr>
      <vt:lpstr>where does typescript not help? </vt:lpstr>
      <vt:lpstr>INSTALL: WHAT IS YOUR TOOL CHAIN?</vt:lpstr>
      <vt:lpstr>SUMMARY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hansw</dc:creator>
  <cp:lastModifiedBy>hansw</cp:lastModifiedBy>
  <cp:revision>112</cp:revision>
  <dcterms:created xsi:type="dcterms:W3CDTF">2014-03-19T21:19:43Z</dcterms:created>
  <dcterms:modified xsi:type="dcterms:W3CDTF">2015-01-21T19:47:52Z</dcterms:modified>
</cp:coreProperties>
</file>