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Classic Bold" charset="1" panose="00000800000000000000"/>
      <p:regular r:id="rId12"/>
    </p:embeddedFont>
    <p:embeddedFont>
      <p:font typeface="Montserrat Classic" charset="1" panose="00000500000000000000"/>
      <p:regular r:id="rId13"/>
    </p:embeddedFon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Italic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https://drive.google.com/drive/folders/117f8TQD9eyKw88bP8LGoM8r4F--o4gZB?usp=sharing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https://www.instagram.com/hansss.18/" TargetMode="External" Type="http://schemas.openxmlformats.org/officeDocument/2006/relationships/hyperlink"/><Relationship Id="rId6" Target="https://www.linkedin.com/in/farhan-ab-g-74001a260/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nkedin.com/in/farhan-ab-g-74001a260/" TargetMode="External" Type="http://schemas.openxmlformats.org/officeDocument/2006/relationships/hyperlink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hansss18.github.io/hansfolio/" TargetMode="External" Type="http://schemas.openxmlformats.org/officeDocument/2006/relationships/hyperlink"/><Relationship Id="rId9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003713" y="0"/>
            <a:ext cx="6284287" cy="10287000"/>
          </a:xfrm>
          <a:prstGeom prst="rect">
            <a:avLst/>
          </a:prstGeom>
          <a:solidFill>
            <a:srgbClr val="2AD88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305552" y="6531325"/>
            <a:ext cx="4873238" cy="1041670"/>
            <a:chOff x="0" y="0"/>
            <a:chExt cx="380251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2519" cy="812800"/>
            </a:xfrm>
            <a:custGeom>
              <a:avLst/>
              <a:gdLst/>
              <a:ahLst/>
              <a:cxnLst/>
              <a:rect r="r" b="b" t="t" l="l"/>
              <a:pathLst>
                <a:path h="812800" w="3802519">
                  <a:moveTo>
                    <a:pt x="0" y="0"/>
                  </a:moveTo>
                  <a:lnTo>
                    <a:pt x="3802519" y="0"/>
                  </a:lnTo>
                  <a:lnTo>
                    <a:pt x="380251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AD882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802519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959608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79670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99003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137120" y="6531325"/>
            <a:ext cx="1041670" cy="10416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D88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053505" y="2032729"/>
            <a:ext cx="7900416" cy="8229600"/>
          </a:xfrm>
          <a:custGeom>
            <a:avLst/>
            <a:gdLst/>
            <a:ahLst/>
            <a:cxnLst/>
            <a:rect r="r" b="b" t="t" l="l"/>
            <a:pathLst>
              <a:path h="8229600" w="7900416">
                <a:moveTo>
                  <a:pt x="0" y="0"/>
                </a:moveTo>
                <a:lnTo>
                  <a:pt x="7900416" y="0"/>
                </a:lnTo>
                <a:lnTo>
                  <a:pt x="79004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83" t="0" r="-208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520059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6439408" y="6881361"/>
            <a:ext cx="437095" cy="298019"/>
          </a:xfrm>
          <a:custGeom>
            <a:avLst/>
            <a:gdLst/>
            <a:ahLst/>
            <a:cxnLst/>
            <a:rect r="r" b="b" t="t" l="l"/>
            <a:pathLst>
              <a:path h="298019" w="437095">
                <a:moveTo>
                  <a:pt x="437095" y="0"/>
                </a:moveTo>
                <a:lnTo>
                  <a:pt x="0" y="0"/>
                </a:lnTo>
                <a:lnTo>
                  <a:pt x="0" y="298020"/>
                </a:lnTo>
                <a:lnTo>
                  <a:pt x="437095" y="298020"/>
                </a:lnTo>
                <a:lnTo>
                  <a:pt x="43709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5552" y="3734564"/>
            <a:ext cx="7420659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72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I'M FARHAN AB.G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90600"/>
            <a:ext cx="36790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11838" y="6843261"/>
            <a:ext cx="34252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MOBILE DEVELOPER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05552" y="3122021"/>
            <a:ext cx="3679090" cy="3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AD88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Hello Everyone.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72726" y="1027162"/>
            <a:ext cx="203166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F242B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Contact 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5552" y="2694397"/>
            <a:ext cx="5127164" cy="6023593"/>
            <a:chOff x="0" y="0"/>
            <a:chExt cx="4000654" cy="4700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0654" cy="4700125"/>
            </a:xfrm>
            <a:custGeom>
              <a:avLst/>
              <a:gdLst/>
              <a:ahLst/>
              <a:cxnLst/>
              <a:rect r="r" b="b" t="t" l="l"/>
              <a:pathLst>
                <a:path h="4700125" w="4000654">
                  <a:moveTo>
                    <a:pt x="0" y="0"/>
                  </a:moveTo>
                  <a:lnTo>
                    <a:pt x="4000654" y="0"/>
                  </a:lnTo>
                  <a:lnTo>
                    <a:pt x="4000654" y="4700125"/>
                  </a:lnTo>
                  <a:lnTo>
                    <a:pt x="0" y="4700125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000654" cy="474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68245" y="2131703"/>
            <a:ext cx="5127164" cy="6023593"/>
            <a:chOff x="0" y="0"/>
            <a:chExt cx="6836219" cy="80314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7440" t="0" r="7440" b="0"/>
            <a:stretch>
              <a:fillRect/>
            </a:stretch>
          </p:blipFill>
          <p:spPr>
            <a:xfrm flipH="true" flipV="false">
              <a:off x="0" y="0"/>
              <a:ext cx="6836219" cy="80314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5105924" y="8520059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90600"/>
            <a:ext cx="36790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03006" y="2653459"/>
            <a:ext cx="4379497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Me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3457861" y="2975656"/>
            <a:ext cx="4830139" cy="0"/>
          </a:xfrm>
          <a:prstGeom prst="line">
            <a:avLst/>
          </a:prstGeom>
          <a:ln cap="flat" w="38100">
            <a:solidFill>
              <a:srgbClr val="2AD8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503006" y="4116161"/>
            <a:ext cx="7432338" cy="204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freelance software developer with expertise in Flutter. I've built a variety of mobile app features, ranging from API integration to biometric-based authentication. My experience includes state management, app performance optimization, and local data storage. I focus on creating innovative solutions that are responsive and reliable.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947233" y="6979844"/>
            <a:ext cx="2214700" cy="710847"/>
            <a:chOff x="0" y="0"/>
            <a:chExt cx="1728099" cy="554663"/>
          </a:xfrm>
        </p:grpSpPr>
        <p:sp>
          <p:nvSpPr>
            <p:cNvPr name="Freeform 13" id="13">
              <a:hlinkClick r:id="rId5" tooltip="https://drive.google.com/drive/folders/117f8TQD9eyKw88bP8LGoM8r4F--o4gZB?usp=sharing"/>
            </p:cNvPr>
            <p:cNvSpPr/>
            <p:nvPr/>
          </p:nvSpPr>
          <p:spPr>
            <a:xfrm flipH="false" flipV="false" rot="0">
              <a:off x="0" y="0"/>
              <a:ext cx="1728099" cy="554663"/>
            </a:xfrm>
            <a:custGeom>
              <a:avLst/>
              <a:gdLst/>
              <a:ahLst/>
              <a:cxnLst/>
              <a:rect r="r" b="b" t="t" l="l"/>
              <a:pathLst>
                <a:path h="554663" w="1728099">
                  <a:moveTo>
                    <a:pt x="0" y="0"/>
                  </a:moveTo>
                  <a:lnTo>
                    <a:pt x="1728099" y="0"/>
                  </a:lnTo>
                  <a:lnTo>
                    <a:pt x="1728099" y="554663"/>
                  </a:lnTo>
                  <a:lnTo>
                    <a:pt x="0" y="5546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AD88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28099" cy="602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03006" y="6979844"/>
            <a:ext cx="2214700" cy="710847"/>
            <a:chOff x="0" y="0"/>
            <a:chExt cx="1728099" cy="5546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8099" cy="554663"/>
            </a:xfrm>
            <a:custGeom>
              <a:avLst/>
              <a:gdLst/>
              <a:ahLst/>
              <a:cxnLst/>
              <a:rect r="r" b="b" t="t" l="l"/>
              <a:pathLst>
                <a:path h="554663" w="1728099">
                  <a:moveTo>
                    <a:pt x="0" y="0"/>
                  </a:moveTo>
                  <a:lnTo>
                    <a:pt x="1728099" y="0"/>
                  </a:lnTo>
                  <a:lnTo>
                    <a:pt x="1728099" y="554663"/>
                  </a:lnTo>
                  <a:lnTo>
                    <a:pt x="0" y="554663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28099" cy="602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011967" y="7162865"/>
            <a:ext cx="208523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Download CV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60215" y="7162865"/>
            <a:ext cx="190028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1F242B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Hire 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5143500"/>
            <a:ext cx="8587940" cy="5143500"/>
          </a:xfrm>
          <a:prstGeom prst="rect">
            <a:avLst/>
          </a:prstGeom>
          <a:solidFill>
            <a:srgbClr val="2AD882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985325" y="1735306"/>
            <a:ext cx="3444931" cy="6816388"/>
            <a:chOff x="0" y="0"/>
            <a:chExt cx="2620010" cy="51841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12" t="0" r="-112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865475" y="1735306"/>
            <a:ext cx="3444931" cy="6816388"/>
            <a:chOff x="0" y="0"/>
            <a:chExt cx="2620010" cy="51841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12" t="0" r="-112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AutoShape 23" id="23"/>
          <p:cNvSpPr/>
          <p:nvPr/>
        </p:nvSpPr>
        <p:spPr>
          <a:xfrm>
            <a:off x="14844230" y="1754356"/>
            <a:ext cx="3443770" cy="0"/>
          </a:xfrm>
          <a:prstGeom prst="line">
            <a:avLst/>
          </a:prstGeom>
          <a:ln cap="flat" w="38100">
            <a:solidFill>
              <a:srgbClr val="2AD8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5105924" y="8545537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8700" y="990600"/>
            <a:ext cx="36790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29379" y="902058"/>
            <a:ext cx="5929921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Aestech Customer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29379" y="2200510"/>
            <a:ext cx="5389634" cy="136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application designed to make it easier for customers to make transactions and find the location of the nearest clinic through the interactive maps feature.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329379" y="3893925"/>
            <a:ext cx="5389634" cy="2492374"/>
            <a:chOff x="0" y="0"/>
            <a:chExt cx="7186178" cy="3323165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47625"/>
              <a:ext cx="6465600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true">
                  <a:solidFill>
                    <a:srgbClr val="2AD882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FEATURE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614257"/>
              <a:ext cx="7186178" cy="270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OTP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PIN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MAPS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Booking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Transaksi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Notifikasi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329379" y="6765926"/>
            <a:ext cx="5389634" cy="1463674"/>
            <a:chOff x="0" y="0"/>
            <a:chExt cx="7186178" cy="1951565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6465600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true">
                  <a:solidFill>
                    <a:srgbClr val="2AD882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TECHNOLOGY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614257"/>
              <a:ext cx="7186178" cy="133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Flutter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Android</a:t>
              </a:r>
            </a:p>
            <a:p>
              <a:pPr algn="l" marL="388626" indent="-194313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096039"/>
            <a:ext cx="2483343" cy="0"/>
          </a:xfrm>
          <a:prstGeom prst="line">
            <a:avLst/>
          </a:prstGeom>
          <a:ln cap="flat" w="38100">
            <a:solidFill>
              <a:srgbClr val="2AD88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214370" y="2694397"/>
            <a:ext cx="5127164" cy="6023593"/>
            <a:chOff x="0" y="0"/>
            <a:chExt cx="4000654" cy="4700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0654" cy="4700125"/>
            </a:xfrm>
            <a:custGeom>
              <a:avLst/>
              <a:gdLst/>
              <a:ahLst/>
              <a:cxnLst/>
              <a:rect r="r" b="b" t="t" l="l"/>
              <a:pathLst>
                <a:path h="4700125" w="4000654">
                  <a:moveTo>
                    <a:pt x="0" y="0"/>
                  </a:moveTo>
                  <a:lnTo>
                    <a:pt x="4000654" y="0"/>
                  </a:lnTo>
                  <a:lnTo>
                    <a:pt x="4000654" y="4700125"/>
                  </a:lnTo>
                  <a:lnTo>
                    <a:pt x="0" y="4700125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00654" cy="474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11321" y="2131703"/>
            <a:ext cx="5127164" cy="6023593"/>
            <a:chOff x="0" y="0"/>
            <a:chExt cx="6836219" cy="8031458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8072" r="0" b="8072"/>
            <a:stretch>
              <a:fillRect/>
            </a:stretch>
          </p:blipFill>
          <p:spPr>
            <a:xfrm flipH="false" flipV="false">
              <a:off x="0" y="0"/>
              <a:ext cx="6836219" cy="8031458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5105924" y="0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88445" y="6203745"/>
            <a:ext cx="4563740" cy="128006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94921" y="7521740"/>
            <a:ext cx="4486027" cy="126711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068757" y="2792827"/>
            <a:ext cx="6532433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Personal Skills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8757" y="6061985"/>
            <a:ext cx="3731101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Developer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8757" y="7320135"/>
            <a:ext cx="2559662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Developer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90600"/>
            <a:ext cx="36790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68757" y="3749351"/>
            <a:ext cx="6532433" cy="170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Flutter expert Mobile Developer and an experienced Web Developer with expertise in Vue.js. He is proficient in state management, API integration, and developing high-performance cross-platform and interactive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679090" cy="3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2907277" y="4177399"/>
            <a:ext cx="7361171" cy="0"/>
          </a:xfrm>
          <a:prstGeom prst="line">
            <a:avLst/>
          </a:prstGeom>
          <a:ln cap="flat" w="38100">
            <a:solidFill>
              <a:srgbClr val="2AD8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486424" y="3516998"/>
            <a:ext cx="342085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b="true" sz="5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Details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46935" y="3208555"/>
            <a:ext cx="5408180" cy="5386404"/>
            <a:chOff x="0" y="0"/>
            <a:chExt cx="4219927" cy="42029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9927" cy="4202935"/>
            </a:xfrm>
            <a:custGeom>
              <a:avLst/>
              <a:gdLst/>
              <a:ahLst/>
              <a:cxnLst/>
              <a:rect r="r" b="b" t="t" l="l"/>
              <a:pathLst>
                <a:path h="4202935" w="4219927">
                  <a:moveTo>
                    <a:pt x="0" y="0"/>
                  </a:moveTo>
                  <a:lnTo>
                    <a:pt x="4219927" y="0"/>
                  </a:lnTo>
                  <a:lnTo>
                    <a:pt x="4219927" y="4202935"/>
                  </a:lnTo>
                  <a:lnTo>
                    <a:pt x="0" y="4202935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219927" cy="4250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66468" y="2675157"/>
            <a:ext cx="6183445" cy="5553728"/>
            <a:chOff x="0" y="0"/>
            <a:chExt cx="8244594" cy="740497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6995" t="0" r="6995" b="0"/>
            <a:stretch>
              <a:fillRect/>
            </a:stretch>
          </p:blipFill>
          <p:spPr>
            <a:xfrm flipH="false" flipV="false">
              <a:off x="0" y="0"/>
              <a:ext cx="8244594" cy="7404971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15105924" y="0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86424" y="5660981"/>
            <a:ext cx="1710426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b="true">
                <a:solidFill>
                  <a:srgbClr val="2AD88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Email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91194" y="7110184"/>
            <a:ext cx="443580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i="true" u="sng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  <a:hlinkClick r:id="rId5" tooltip="https://www.instagram.com/hansss.18/"/>
              </a:rPr>
              <a:t>@hansss18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91194" y="5660981"/>
            <a:ext cx="4262618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abgfarhan18@gmail.com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91194" y="6385649"/>
            <a:ext cx="5484358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i="true" u="sng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  <a:hlinkClick r:id="rId6" tooltip="https://www.linkedin.com/in/farhan-ab-g-74001a260/"/>
              </a:rPr>
              <a:t>www.linkedin.com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86424" y="6385649"/>
            <a:ext cx="1710426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b="true">
                <a:solidFill>
                  <a:srgbClr val="2AD88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Linkedin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86424" y="7110184"/>
            <a:ext cx="197619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b="true">
                <a:solidFill>
                  <a:srgbClr val="2AD88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Instagram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4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0365"/>
            <a:ext cx="4289367" cy="10307365"/>
            <a:chOff x="0" y="0"/>
            <a:chExt cx="3346933" cy="80426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46933" cy="8042691"/>
            </a:xfrm>
            <a:custGeom>
              <a:avLst/>
              <a:gdLst/>
              <a:ahLst/>
              <a:cxnLst/>
              <a:rect r="r" b="b" t="t" l="l"/>
              <a:pathLst>
                <a:path h="8042691" w="3346933">
                  <a:moveTo>
                    <a:pt x="0" y="0"/>
                  </a:moveTo>
                  <a:lnTo>
                    <a:pt x="3346933" y="0"/>
                  </a:lnTo>
                  <a:lnTo>
                    <a:pt x="3346933" y="8042691"/>
                  </a:lnTo>
                  <a:lnTo>
                    <a:pt x="0" y="8042691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46933" cy="8090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81075"/>
            <a:ext cx="367909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PORTFOLIO.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959608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79670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99003" y="1050956"/>
            <a:ext cx="299692" cy="299692"/>
          </a:xfrm>
          <a:custGeom>
            <a:avLst/>
            <a:gdLst/>
            <a:ahLst/>
            <a:cxnLst/>
            <a:rect r="r" b="b" t="t" l="l"/>
            <a:pathLst>
              <a:path h="299692" w="299692">
                <a:moveTo>
                  <a:pt x="0" y="0"/>
                </a:moveTo>
                <a:lnTo>
                  <a:pt x="299692" y="0"/>
                </a:lnTo>
                <a:lnTo>
                  <a:pt x="299692" y="299692"/>
                </a:lnTo>
                <a:lnTo>
                  <a:pt x="0" y="299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27942" y="3887288"/>
            <a:ext cx="8170753" cy="12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8"/>
              </a:lnSpc>
            </a:pPr>
            <a:r>
              <a:rPr lang="en-US" b="true" sz="8507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27942" y="3255696"/>
            <a:ext cx="555253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AD88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2024 Porfolio Mobile Developer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127942" y="7037087"/>
            <a:ext cx="3307137" cy="573366"/>
            <a:chOff x="0" y="0"/>
            <a:chExt cx="2580512" cy="447389"/>
          </a:xfrm>
        </p:grpSpPr>
        <p:sp>
          <p:nvSpPr>
            <p:cNvPr name="Freeform 12" id="12">
              <a:hlinkClick r:id="rId8" tooltip="https://hansss18.github.io/hansfolio/"/>
            </p:cNvPr>
            <p:cNvSpPr/>
            <p:nvPr/>
          </p:nvSpPr>
          <p:spPr>
            <a:xfrm flipH="false" flipV="false" rot="0">
              <a:off x="0" y="0"/>
              <a:ext cx="2580512" cy="447389"/>
            </a:xfrm>
            <a:custGeom>
              <a:avLst/>
              <a:gdLst/>
              <a:ahLst/>
              <a:cxnLst/>
              <a:rect r="r" b="b" t="t" l="l"/>
              <a:pathLst>
                <a:path h="447389" w="2580512">
                  <a:moveTo>
                    <a:pt x="0" y="0"/>
                  </a:moveTo>
                  <a:lnTo>
                    <a:pt x="2580512" y="0"/>
                  </a:lnTo>
                  <a:lnTo>
                    <a:pt x="2580512" y="447389"/>
                  </a:lnTo>
                  <a:lnTo>
                    <a:pt x="0" y="4473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AD882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580512" cy="495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297420" y="7151368"/>
            <a:ext cx="296818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See More My Portfolio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79620" y="1027162"/>
            <a:ext cx="1624773" cy="30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F242B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Contact Me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5704393" y="4455662"/>
            <a:ext cx="4605709" cy="0"/>
          </a:xfrm>
          <a:prstGeom prst="line">
            <a:avLst/>
          </a:prstGeom>
          <a:ln cap="flat" w="38100">
            <a:solidFill>
              <a:srgbClr val="2AD88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776746" y="2672837"/>
            <a:ext cx="5323165" cy="4941327"/>
            <a:chOff x="0" y="0"/>
            <a:chExt cx="7097554" cy="6588436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9"/>
            <a:srcRect l="14079" t="0" r="14079" b="0"/>
            <a:stretch>
              <a:fillRect/>
            </a:stretch>
          </p:blipFill>
          <p:spPr>
            <a:xfrm flipH="false" flipV="false">
              <a:off x="0" y="0"/>
              <a:ext cx="7097554" cy="6588436"/>
            </a:xfrm>
            <a:prstGeom prst="rect">
              <a:avLst/>
            </a:prstGeom>
          </p:spPr>
        </p:pic>
      </p:grpSp>
      <p:sp>
        <p:nvSpPr>
          <p:cNvPr name="TextBox 19" id="19"/>
          <p:cNvSpPr txBox="true"/>
          <p:nvPr/>
        </p:nvSpPr>
        <p:spPr>
          <a:xfrm rot="0">
            <a:off x="8127942" y="5483091"/>
            <a:ext cx="6929845" cy="10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Committed to delivering innovative digital solutions of the highest quality, I am ready to help turn your ideas into reality.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50650" y="7033377"/>
            <a:ext cx="3307137" cy="580786"/>
            <a:chOff x="0" y="0"/>
            <a:chExt cx="2580512" cy="453179"/>
          </a:xfrm>
        </p:grpSpPr>
        <p:sp>
          <p:nvSpPr>
            <p:cNvPr name="Freeform 21" id="21">
              <a:hlinkClick r:id="rId10" tooltip="https://www.linkedin.com/in/farhan-ab-g-74001a260/"/>
            </p:cNvPr>
            <p:cNvSpPr/>
            <p:nvPr/>
          </p:nvSpPr>
          <p:spPr>
            <a:xfrm flipH="false" flipV="false" rot="0">
              <a:off x="0" y="0"/>
              <a:ext cx="2580512" cy="453179"/>
            </a:xfrm>
            <a:custGeom>
              <a:avLst/>
              <a:gdLst/>
              <a:ahLst/>
              <a:cxnLst/>
              <a:rect r="r" b="b" t="t" l="l"/>
              <a:pathLst>
                <a:path h="453179" w="2580512">
                  <a:moveTo>
                    <a:pt x="0" y="0"/>
                  </a:moveTo>
                  <a:lnTo>
                    <a:pt x="2580512" y="0"/>
                  </a:lnTo>
                  <a:lnTo>
                    <a:pt x="2580512" y="453179"/>
                  </a:lnTo>
                  <a:lnTo>
                    <a:pt x="0" y="453179"/>
                  </a:lnTo>
                  <a:close/>
                </a:path>
              </a:pathLst>
            </a:custGeom>
            <a:solidFill>
              <a:srgbClr val="2AD882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580512" cy="500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920128" y="7151368"/>
            <a:ext cx="296818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1F242B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Contact Me!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5105924" y="0"/>
            <a:ext cx="3182076" cy="1741463"/>
          </a:xfrm>
          <a:custGeom>
            <a:avLst/>
            <a:gdLst/>
            <a:ahLst/>
            <a:cxnLst/>
            <a:rect r="r" b="b" t="t" l="l"/>
            <a:pathLst>
              <a:path h="1741463" w="3182076">
                <a:moveTo>
                  <a:pt x="0" y="0"/>
                </a:moveTo>
                <a:lnTo>
                  <a:pt x="3182076" y="0"/>
                </a:lnTo>
                <a:lnTo>
                  <a:pt x="3182076" y="1741463"/>
                </a:lnTo>
                <a:lnTo>
                  <a:pt x="0" y="17414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DAGdLni7HAU</dc:identifier>
  <dcterms:modified xsi:type="dcterms:W3CDTF">2011-08-01T06:04:30Z</dcterms:modified>
  <cp:revision>1</cp:revision>
  <dc:title>hansfolio (English)</dc:title>
</cp:coreProperties>
</file>