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3" d="100"/>
          <a:sy n="33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3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9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6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9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96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8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7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61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50A7-6D02-4AD5-BA26-DB1201D70B8F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792A-540A-4672-98EA-C4994088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54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A999F61-74EE-CB4B-D67B-E09724EFD94F}"/>
              </a:ext>
            </a:extLst>
          </p:cNvPr>
          <p:cNvSpPr/>
          <p:nvPr/>
        </p:nvSpPr>
        <p:spPr>
          <a:xfrm>
            <a:off x="-409142" y="-202664"/>
            <a:ext cx="18818943" cy="18405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383014D-1061-FFFA-EB87-E1D79D283E76}"/>
              </a:ext>
            </a:extLst>
          </p:cNvPr>
          <p:cNvSpPr/>
          <p:nvPr/>
        </p:nvSpPr>
        <p:spPr>
          <a:xfrm>
            <a:off x="-1" y="-1"/>
            <a:ext cx="18000663" cy="18000663"/>
          </a:xfrm>
          <a:prstGeom prst="roundRect">
            <a:avLst>
              <a:gd name="adj" fmla="val 34528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E55A02-922D-D0D4-93B8-ED5D7749A45E}"/>
              </a:ext>
            </a:extLst>
          </p:cNvPr>
          <p:cNvSpPr/>
          <p:nvPr/>
        </p:nvSpPr>
        <p:spPr>
          <a:xfrm>
            <a:off x="3893448" y="1800330"/>
            <a:ext cx="2880000" cy="144000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+-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376BB78-CC08-D36A-5F1A-7AABAFF466EC}"/>
              </a:ext>
            </a:extLst>
          </p:cNvPr>
          <p:cNvSpPr/>
          <p:nvPr/>
        </p:nvSpPr>
        <p:spPr>
          <a:xfrm>
            <a:off x="11227215" y="1800330"/>
            <a:ext cx="2880000" cy="144000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23225B8-2E88-E58D-E7B3-6052CF262A7E}"/>
              </a:ext>
            </a:extLst>
          </p:cNvPr>
          <p:cNvSpPr/>
          <p:nvPr/>
        </p:nvSpPr>
        <p:spPr>
          <a:xfrm rot="5400000">
            <a:off x="7560330" y="2160330"/>
            <a:ext cx="2880000" cy="136800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383014D-1061-FFFA-EB87-E1D79D283E76}"/>
              </a:ext>
            </a:extLst>
          </p:cNvPr>
          <p:cNvSpPr/>
          <p:nvPr/>
        </p:nvSpPr>
        <p:spPr>
          <a:xfrm>
            <a:off x="-1" y="-1"/>
            <a:ext cx="18000663" cy="18000663"/>
          </a:xfrm>
          <a:prstGeom prst="roundRect">
            <a:avLst>
              <a:gd name="adj" fmla="val 34528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E55A02-922D-D0D4-93B8-ED5D7749A45E}"/>
              </a:ext>
            </a:extLst>
          </p:cNvPr>
          <p:cNvSpPr/>
          <p:nvPr/>
        </p:nvSpPr>
        <p:spPr>
          <a:xfrm>
            <a:off x="3893448" y="1800330"/>
            <a:ext cx="2880000" cy="1440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+-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376BB78-CC08-D36A-5F1A-7AABAFF466EC}"/>
              </a:ext>
            </a:extLst>
          </p:cNvPr>
          <p:cNvSpPr/>
          <p:nvPr/>
        </p:nvSpPr>
        <p:spPr>
          <a:xfrm>
            <a:off x="11227215" y="1800330"/>
            <a:ext cx="2880000" cy="1440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23225B8-2E88-E58D-E7B3-6052CF262A7E}"/>
              </a:ext>
            </a:extLst>
          </p:cNvPr>
          <p:cNvSpPr/>
          <p:nvPr/>
        </p:nvSpPr>
        <p:spPr>
          <a:xfrm rot="5400000">
            <a:off x="7560330" y="2160330"/>
            <a:ext cx="2880000" cy="136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4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Hananja Stechert</dc:creator>
  <cp:lastModifiedBy>Hananja Stechert</cp:lastModifiedBy>
  <cp:revision>4</cp:revision>
  <dcterms:created xsi:type="dcterms:W3CDTF">2023-05-08T14:47:40Z</dcterms:created>
  <dcterms:modified xsi:type="dcterms:W3CDTF">2023-05-25T17:43:31Z</dcterms:modified>
</cp:coreProperties>
</file>