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8000663" cy="180006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15957"/>
    <a:srgbClr val="C64F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>
        <p:scale>
          <a:sx n="34" d="100"/>
          <a:sy n="34" d="100"/>
        </p:scale>
        <p:origin x="139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0050" y="2945943"/>
            <a:ext cx="15300564" cy="6266897"/>
          </a:xfrm>
        </p:spPr>
        <p:txBody>
          <a:bodyPr anchor="b"/>
          <a:lstStyle>
            <a:lvl1pPr algn="ctr">
              <a:defRPr sz="11812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083" y="9454516"/>
            <a:ext cx="13500497" cy="4345992"/>
          </a:xfrm>
        </p:spPr>
        <p:txBody>
          <a:bodyPr/>
          <a:lstStyle>
            <a:lvl1pPr marL="0" indent="0" algn="ctr">
              <a:buNone/>
              <a:defRPr sz="4725"/>
            </a:lvl1pPr>
            <a:lvl2pPr marL="900044" indent="0" algn="ctr">
              <a:buNone/>
              <a:defRPr sz="3937"/>
            </a:lvl2pPr>
            <a:lvl3pPr marL="1800088" indent="0" algn="ctr">
              <a:buNone/>
              <a:defRPr sz="3543"/>
            </a:lvl3pPr>
            <a:lvl4pPr marL="2700132" indent="0" algn="ctr">
              <a:buNone/>
              <a:defRPr sz="3150"/>
            </a:lvl4pPr>
            <a:lvl5pPr marL="3600176" indent="0" algn="ctr">
              <a:buNone/>
              <a:defRPr sz="3150"/>
            </a:lvl5pPr>
            <a:lvl6pPr marL="4500220" indent="0" algn="ctr">
              <a:buNone/>
              <a:defRPr sz="3150"/>
            </a:lvl6pPr>
            <a:lvl7pPr marL="5400264" indent="0" algn="ctr">
              <a:buNone/>
              <a:defRPr sz="3150"/>
            </a:lvl7pPr>
            <a:lvl8pPr marL="6300307" indent="0" algn="ctr">
              <a:buNone/>
              <a:defRPr sz="3150"/>
            </a:lvl8pPr>
            <a:lvl9pPr marL="7200351" indent="0" algn="ctr">
              <a:buNone/>
              <a:defRPr sz="315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37082-305E-489B-951B-24CDD09FA8EE}" type="datetimeFigureOut">
              <a:rPr lang="de-DE" smtClean="0"/>
              <a:t>16.06.2023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6082F-5D99-4495-BEAC-29D8C2118B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0885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37082-305E-489B-951B-24CDD09FA8EE}" type="datetimeFigureOut">
              <a:rPr lang="de-DE" smtClean="0"/>
              <a:t>16.06.2023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6082F-5D99-4495-BEAC-29D8C2118B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3122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1725" y="958369"/>
            <a:ext cx="3881393" cy="1525473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546" y="958369"/>
            <a:ext cx="11419171" cy="1525473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37082-305E-489B-951B-24CDD09FA8EE}" type="datetimeFigureOut">
              <a:rPr lang="de-DE" smtClean="0"/>
              <a:t>16.06.2023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6082F-5D99-4495-BEAC-29D8C2118B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8723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37082-305E-489B-951B-24CDD09FA8EE}" type="datetimeFigureOut">
              <a:rPr lang="de-DE" smtClean="0"/>
              <a:t>16.06.2023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6082F-5D99-4495-BEAC-29D8C2118B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0409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171" y="4487671"/>
            <a:ext cx="15525572" cy="7487774"/>
          </a:xfrm>
        </p:spPr>
        <p:txBody>
          <a:bodyPr anchor="b"/>
          <a:lstStyle>
            <a:lvl1pPr>
              <a:defRPr sz="11812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171" y="12046282"/>
            <a:ext cx="15525572" cy="3937644"/>
          </a:xfrm>
        </p:spPr>
        <p:txBody>
          <a:bodyPr/>
          <a:lstStyle>
            <a:lvl1pPr marL="0" indent="0">
              <a:buNone/>
              <a:defRPr sz="4725">
                <a:solidFill>
                  <a:schemeClr val="tx1"/>
                </a:solidFill>
              </a:defRPr>
            </a:lvl1pPr>
            <a:lvl2pPr marL="900044" indent="0">
              <a:buNone/>
              <a:defRPr sz="3937">
                <a:solidFill>
                  <a:schemeClr val="tx1">
                    <a:tint val="75000"/>
                  </a:schemeClr>
                </a:solidFill>
              </a:defRPr>
            </a:lvl2pPr>
            <a:lvl3pPr marL="1800088" indent="0">
              <a:buNone/>
              <a:defRPr sz="3543">
                <a:solidFill>
                  <a:schemeClr val="tx1">
                    <a:tint val="75000"/>
                  </a:schemeClr>
                </a:solidFill>
              </a:defRPr>
            </a:lvl3pPr>
            <a:lvl4pPr marL="2700132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4pPr>
            <a:lvl5pPr marL="3600176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5pPr>
            <a:lvl6pPr marL="4500220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6pPr>
            <a:lvl7pPr marL="5400264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7pPr>
            <a:lvl8pPr marL="6300307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8pPr>
            <a:lvl9pPr marL="7200351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37082-305E-489B-951B-24CDD09FA8EE}" type="datetimeFigureOut">
              <a:rPr lang="de-DE" smtClean="0"/>
              <a:t>16.06.2023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6082F-5D99-4495-BEAC-29D8C2118B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9683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545" y="4791843"/>
            <a:ext cx="7650282" cy="1142125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2836" y="4791843"/>
            <a:ext cx="7650282" cy="1142125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37082-305E-489B-951B-24CDD09FA8EE}" type="datetimeFigureOut">
              <a:rPr lang="de-DE" smtClean="0"/>
              <a:t>16.06.2023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6082F-5D99-4495-BEAC-29D8C2118B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9485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958373"/>
            <a:ext cx="15525572" cy="3479296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9892" y="4412664"/>
            <a:ext cx="7615123" cy="2162578"/>
          </a:xfrm>
        </p:spPr>
        <p:txBody>
          <a:bodyPr anchor="b"/>
          <a:lstStyle>
            <a:lvl1pPr marL="0" indent="0">
              <a:buNone/>
              <a:defRPr sz="4725" b="1"/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892" y="6575242"/>
            <a:ext cx="7615123" cy="967119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2837" y="4412664"/>
            <a:ext cx="7652626" cy="2162578"/>
          </a:xfrm>
        </p:spPr>
        <p:txBody>
          <a:bodyPr anchor="b"/>
          <a:lstStyle>
            <a:lvl1pPr marL="0" indent="0">
              <a:buNone/>
              <a:defRPr sz="4725" b="1"/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2837" y="6575242"/>
            <a:ext cx="7652626" cy="967119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37082-305E-489B-951B-24CDD09FA8EE}" type="datetimeFigureOut">
              <a:rPr lang="de-DE" smtClean="0"/>
              <a:t>16.06.2023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6082F-5D99-4495-BEAC-29D8C2118B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6533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37082-305E-489B-951B-24CDD09FA8EE}" type="datetimeFigureOut">
              <a:rPr lang="de-DE" smtClean="0"/>
              <a:t>16.06.2023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6082F-5D99-4495-BEAC-29D8C2118B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6556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37082-305E-489B-951B-24CDD09FA8EE}" type="datetimeFigureOut">
              <a:rPr lang="de-DE" smtClean="0"/>
              <a:t>16.06.2023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6082F-5D99-4495-BEAC-29D8C2118B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0775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1200044"/>
            <a:ext cx="5805682" cy="4200155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626" y="2591766"/>
            <a:ext cx="9112836" cy="12792138"/>
          </a:xfrm>
        </p:spPr>
        <p:txBody>
          <a:bodyPr/>
          <a:lstStyle>
            <a:lvl1pPr>
              <a:defRPr sz="6300"/>
            </a:lvl1pPr>
            <a:lvl2pPr>
              <a:defRPr sz="5512"/>
            </a:lvl2pPr>
            <a:lvl3pPr>
              <a:defRPr sz="4725"/>
            </a:lvl3pPr>
            <a:lvl4pPr>
              <a:defRPr sz="3937"/>
            </a:lvl4pPr>
            <a:lvl5pPr>
              <a:defRPr sz="3937"/>
            </a:lvl5pPr>
            <a:lvl6pPr>
              <a:defRPr sz="3937"/>
            </a:lvl6pPr>
            <a:lvl7pPr>
              <a:defRPr sz="3937"/>
            </a:lvl7pPr>
            <a:lvl8pPr>
              <a:defRPr sz="3937"/>
            </a:lvl8pPr>
            <a:lvl9pPr>
              <a:defRPr sz="3937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5400199"/>
            <a:ext cx="5805682" cy="10004536"/>
          </a:xfrm>
        </p:spPr>
        <p:txBody>
          <a:bodyPr/>
          <a:lstStyle>
            <a:lvl1pPr marL="0" indent="0">
              <a:buNone/>
              <a:defRPr sz="3150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37082-305E-489B-951B-24CDD09FA8EE}" type="datetimeFigureOut">
              <a:rPr lang="de-DE" smtClean="0"/>
              <a:t>16.06.2023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6082F-5D99-4495-BEAC-29D8C2118B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1814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1200044"/>
            <a:ext cx="5805682" cy="4200155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2626" y="2591766"/>
            <a:ext cx="9112836" cy="12792138"/>
          </a:xfrm>
        </p:spPr>
        <p:txBody>
          <a:bodyPr anchor="t"/>
          <a:lstStyle>
            <a:lvl1pPr marL="0" indent="0">
              <a:buNone/>
              <a:defRPr sz="6300"/>
            </a:lvl1pPr>
            <a:lvl2pPr marL="900044" indent="0">
              <a:buNone/>
              <a:defRPr sz="5512"/>
            </a:lvl2pPr>
            <a:lvl3pPr marL="1800088" indent="0">
              <a:buNone/>
              <a:defRPr sz="4725"/>
            </a:lvl3pPr>
            <a:lvl4pPr marL="2700132" indent="0">
              <a:buNone/>
              <a:defRPr sz="3937"/>
            </a:lvl4pPr>
            <a:lvl5pPr marL="3600176" indent="0">
              <a:buNone/>
              <a:defRPr sz="3937"/>
            </a:lvl5pPr>
            <a:lvl6pPr marL="4500220" indent="0">
              <a:buNone/>
              <a:defRPr sz="3937"/>
            </a:lvl6pPr>
            <a:lvl7pPr marL="5400264" indent="0">
              <a:buNone/>
              <a:defRPr sz="3937"/>
            </a:lvl7pPr>
            <a:lvl8pPr marL="6300307" indent="0">
              <a:buNone/>
              <a:defRPr sz="3937"/>
            </a:lvl8pPr>
            <a:lvl9pPr marL="7200351" indent="0">
              <a:buNone/>
              <a:defRPr sz="3937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5400199"/>
            <a:ext cx="5805682" cy="10004536"/>
          </a:xfrm>
        </p:spPr>
        <p:txBody>
          <a:bodyPr/>
          <a:lstStyle>
            <a:lvl1pPr marL="0" indent="0">
              <a:buNone/>
              <a:defRPr sz="3150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37082-305E-489B-951B-24CDD09FA8EE}" type="datetimeFigureOut">
              <a:rPr lang="de-DE" smtClean="0"/>
              <a:t>16.06.2023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6082F-5D99-4495-BEAC-29D8C2118B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7044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546" y="958373"/>
            <a:ext cx="15525572" cy="34792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546" y="4791843"/>
            <a:ext cx="15525572" cy="11421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546" y="16683952"/>
            <a:ext cx="4050149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037082-305E-489B-951B-24CDD09FA8EE}" type="datetimeFigureOut">
              <a:rPr lang="de-DE" smtClean="0"/>
              <a:t>16.06.2023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2720" y="16683952"/>
            <a:ext cx="6075224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2968" y="16683952"/>
            <a:ext cx="4050149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06082F-5D99-4495-BEAC-29D8C2118B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8097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800088" rtl="0" eaLnBrk="1" latinLnBrk="0" hangingPunct="1">
        <a:lnSpc>
          <a:spcPct val="90000"/>
        </a:lnSpc>
        <a:spcBef>
          <a:spcPct val="0"/>
        </a:spcBef>
        <a:buNone/>
        <a:defRPr sz="866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0022" indent="-450022" algn="l" defTabSz="1800088" rtl="0" eaLnBrk="1" latinLnBrk="0" hangingPunct="1">
        <a:lnSpc>
          <a:spcPct val="90000"/>
        </a:lnSpc>
        <a:spcBef>
          <a:spcPts val="1969"/>
        </a:spcBef>
        <a:buFont typeface="Arial" panose="020B0604020202020204" pitchFamily="34" charset="0"/>
        <a:buChar char="•"/>
        <a:defRPr sz="5512" kern="1200">
          <a:solidFill>
            <a:schemeClr val="tx1"/>
          </a:solidFill>
          <a:latin typeface="+mn-lt"/>
          <a:ea typeface="+mn-ea"/>
          <a:cs typeface="+mn-cs"/>
        </a:defRPr>
      </a:lvl1pPr>
      <a:lvl2pPr marL="1350066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2pPr>
      <a:lvl3pPr marL="2250110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937" kern="1200">
          <a:solidFill>
            <a:schemeClr val="tx1"/>
          </a:solidFill>
          <a:latin typeface="+mn-lt"/>
          <a:ea typeface="+mn-ea"/>
          <a:cs typeface="+mn-cs"/>
        </a:defRPr>
      </a:lvl3pPr>
      <a:lvl4pPr marL="3150154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4pPr>
      <a:lvl5pPr marL="4050198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5pPr>
      <a:lvl6pPr marL="4950242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6pPr>
      <a:lvl7pPr marL="5850285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7pPr>
      <a:lvl8pPr marL="6750329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8pPr>
      <a:lvl9pPr marL="7650373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1pPr>
      <a:lvl2pPr marL="900044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2pPr>
      <a:lvl3pPr marL="1800088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3pPr>
      <a:lvl4pPr marL="2700132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4pPr>
      <a:lvl5pPr marL="3600176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5pPr>
      <a:lvl6pPr marL="4500220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6pPr>
      <a:lvl7pPr marL="5400264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7pPr>
      <a:lvl8pPr marL="6300307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8pPr>
      <a:lvl9pPr marL="7200351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5914E2-5E9B-5325-A620-6A54B6290B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897D34A-C0B2-95E8-8A55-EF37EB657F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812DEC81-929A-52E7-BDD7-07B92C33EF70}"/>
              </a:ext>
            </a:extLst>
          </p:cNvPr>
          <p:cNvSpPr/>
          <p:nvPr/>
        </p:nvSpPr>
        <p:spPr>
          <a:xfrm>
            <a:off x="0" y="0"/>
            <a:ext cx="18000663" cy="180006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9CBE3D92-FC35-EC7C-A2B3-2AAF47D91C00}"/>
              </a:ext>
            </a:extLst>
          </p:cNvPr>
          <p:cNvSpPr/>
          <p:nvPr/>
        </p:nvSpPr>
        <p:spPr>
          <a:xfrm>
            <a:off x="1350049" y="2945943"/>
            <a:ext cx="15300564" cy="9678676"/>
          </a:xfrm>
          <a:prstGeom prst="roundRect">
            <a:avLst>
              <a:gd name="adj" fmla="val 7778"/>
            </a:avLst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37C95175-B220-5D50-BCD6-D63946D9058D}"/>
              </a:ext>
            </a:extLst>
          </p:cNvPr>
          <p:cNvSpPr/>
          <p:nvPr/>
        </p:nvSpPr>
        <p:spPr>
          <a:xfrm>
            <a:off x="1350048" y="12624618"/>
            <a:ext cx="15300564" cy="619433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Sprechblase: rechteckig mit abgerundeten Ecken 7">
            <a:extLst>
              <a:ext uri="{FF2B5EF4-FFF2-40B4-BE49-F238E27FC236}">
                <a16:creationId xmlns:a16="http://schemas.microsoft.com/office/drawing/2014/main" id="{1306C3AB-D3F6-2D33-F5A7-4BB4AC111330}"/>
              </a:ext>
            </a:extLst>
          </p:cNvPr>
          <p:cNvSpPr/>
          <p:nvPr/>
        </p:nvSpPr>
        <p:spPr>
          <a:xfrm>
            <a:off x="7005932" y="3502502"/>
            <a:ext cx="9194664" cy="6266897"/>
          </a:xfrm>
          <a:prstGeom prst="wedgeRoundRectCallout">
            <a:avLst/>
          </a:prstGeom>
          <a:gradFill flip="none" rotWithShape="1">
            <a:gsLst>
              <a:gs pos="0">
                <a:srgbClr val="FFFF00"/>
              </a:gs>
              <a:gs pos="88000">
                <a:srgbClr val="A23962"/>
              </a:gs>
              <a:gs pos="50000">
                <a:schemeClr val="accent1"/>
              </a:gs>
              <a:gs pos="100000">
                <a:srgbClr val="FF0000"/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1C173115-5430-C301-5DF7-CAEBAF86372C}"/>
              </a:ext>
            </a:extLst>
          </p:cNvPr>
          <p:cNvSpPr/>
          <p:nvPr/>
        </p:nvSpPr>
        <p:spPr>
          <a:xfrm>
            <a:off x="10792784" y="3826751"/>
            <a:ext cx="1620958" cy="538609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34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!</a:t>
            </a:r>
            <a:endParaRPr lang="de-DE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9" name="Sprechblase: rechteckig mit abgerundeten Ecken 8">
            <a:extLst>
              <a:ext uri="{FF2B5EF4-FFF2-40B4-BE49-F238E27FC236}">
                <a16:creationId xmlns:a16="http://schemas.microsoft.com/office/drawing/2014/main" id="{EF02EBF0-6930-E512-6C70-19F4CDFE009B}"/>
              </a:ext>
            </a:extLst>
          </p:cNvPr>
          <p:cNvSpPr/>
          <p:nvPr/>
        </p:nvSpPr>
        <p:spPr>
          <a:xfrm>
            <a:off x="2408600" y="5046020"/>
            <a:ext cx="9194664" cy="6266897"/>
          </a:xfrm>
          <a:prstGeom prst="wedgeRoundRectCallout">
            <a:avLst/>
          </a:prstGeom>
          <a:gradFill flip="none" rotWithShape="1">
            <a:gsLst>
              <a:gs pos="0">
                <a:srgbClr val="FFFF00"/>
              </a:gs>
              <a:gs pos="88000">
                <a:srgbClr val="A23962"/>
              </a:gs>
              <a:gs pos="50000">
                <a:schemeClr val="accent1"/>
              </a:gs>
              <a:gs pos="100000">
                <a:srgbClr val="FF0000"/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637970E9-E213-9E10-9819-955C8A943AA8}"/>
              </a:ext>
            </a:extLst>
          </p:cNvPr>
          <p:cNvSpPr/>
          <p:nvPr/>
        </p:nvSpPr>
        <p:spPr>
          <a:xfrm>
            <a:off x="5891684" y="5612088"/>
            <a:ext cx="2228495" cy="538609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34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?</a:t>
            </a:r>
            <a:endParaRPr lang="de-DE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81576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5914E2-5E9B-5325-A620-6A54B6290B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897D34A-C0B2-95E8-8A55-EF37EB657F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812DEC81-929A-52E7-BDD7-07B92C33EF70}"/>
              </a:ext>
            </a:extLst>
          </p:cNvPr>
          <p:cNvSpPr/>
          <p:nvPr/>
        </p:nvSpPr>
        <p:spPr>
          <a:xfrm>
            <a:off x="0" y="0"/>
            <a:ext cx="18000663" cy="1800066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A0F44CA3-8BC2-EA6F-C8DE-E3014F2BF38F}"/>
              </a:ext>
            </a:extLst>
          </p:cNvPr>
          <p:cNvSpPr/>
          <p:nvPr/>
        </p:nvSpPr>
        <p:spPr>
          <a:xfrm>
            <a:off x="3257486" y="6992242"/>
            <a:ext cx="11212589" cy="8092598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: obere Ecken abgeschnitten 6">
            <a:extLst>
              <a:ext uri="{FF2B5EF4-FFF2-40B4-BE49-F238E27FC236}">
                <a16:creationId xmlns:a16="http://schemas.microsoft.com/office/drawing/2014/main" id="{1A2FCFB5-A501-2EF0-C822-1816D40B6F4F}"/>
              </a:ext>
            </a:extLst>
          </p:cNvPr>
          <p:cNvSpPr/>
          <p:nvPr/>
        </p:nvSpPr>
        <p:spPr>
          <a:xfrm>
            <a:off x="2802193" y="2327599"/>
            <a:ext cx="12123174" cy="4635270"/>
          </a:xfrm>
          <a:prstGeom prst="snip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B15957"/>
              </a:gs>
              <a:gs pos="100000">
                <a:srgbClr val="FF0000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FD8D1E1D-17D8-2D56-FA29-E81EC797AC8D}"/>
              </a:ext>
            </a:extLst>
          </p:cNvPr>
          <p:cNvSpPr/>
          <p:nvPr/>
        </p:nvSpPr>
        <p:spPr>
          <a:xfrm>
            <a:off x="4599587" y="9242213"/>
            <a:ext cx="3244645" cy="5841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AF1CC1A6-77D3-C71B-1AC9-53D27172770D}"/>
              </a:ext>
            </a:extLst>
          </p:cNvPr>
          <p:cNvSpPr/>
          <p:nvPr/>
        </p:nvSpPr>
        <p:spPr>
          <a:xfrm>
            <a:off x="10156432" y="8392632"/>
            <a:ext cx="3244645" cy="434599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EC57EF1D-88C3-CA94-3620-5B0B6B4507AC}"/>
              </a:ext>
            </a:extLst>
          </p:cNvPr>
          <p:cNvSpPr/>
          <p:nvPr/>
        </p:nvSpPr>
        <p:spPr>
          <a:xfrm>
            <a:off x="8242178" y="3868655"/>
            <a:ext cx="1243203" cy="15531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FFC74F58-74E8-B581-2A5D-91A2E66D1A46}"/>
              </a:ext>
            </a:extLst>
          </p:cNvPr>
          <p:cNvSpPr/>
          <p:nvPr/>
        </p:nvSpPr>
        <p:spPr>
          <a:xfrm>
            <a:off x="10535551" y="3868655"/>
            <a:ext cx="1243203" cy="15531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706CB7DF-F959-ECF9-A448-D95B4AEDEE8A}"/>
              </a:ext>
            </a:extLst>
          </p:cNvPr>
          <p:cNvSpPr/>
          <p:nvPr/>
        </p:nvSpPr>
        <p:spPr>
          <a:xfrm>
            <a:off x="5948805" y="3868655"/>
            <a:ext cx="1243203" cy="15531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5444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5914E2-5E9B-5325-A620-6A54B6290B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897D34A-C0B2-95E8-8A55-EF37EB657F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812DEC81-929A-52E7-BDD7-07B92C33EF70}"/>
              </a:ext>
            </a:extLst>
          </p:cNvPr>
          <p:cNvSpPr/>
          <p:nvPr/>
        </p:nvSpPr>
        <p:spPr>
          <a:xfrm>
            <a:off x="0" y="0"/>
            <a:ext cx="18000663" cy="18000663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Pfeil: gebogen 5">
            <a:extLst>
              <a:ext uri="{FF2B5EF4-FFF2-40B4-BE49-F238E27FC236}">
                <a16:creationId xmlns:a16="http://schemas.microsoft.com/office/drawing/2014/main" id="{4BB88B48-52DB-54C7-DCC2-1E6C0A3E329F}"/>
              </a:ext>
            </a:extLst>
          </p:cNvPr>
          <p:cNvSpPr/>
          <p:nvPr/>
        </p:nvSpPr>
        <p:spPr>
          <a:xfrm>
            <a:off x="2913839" y="1117143"/>
            <a:ext cx="12172982" cy="14400827"/>
          </a:xfrm>
          <a:prstGeom prst="circular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53789AC5-EC37-9759-4C6E-A7017BA645FF}"/>
              </a:ext>
            </a:extLst>
          </p:cNvPr>
          <p:cNvSpPr/>
          <p:nvPr/>
        </p:nvSpPr>
        <p:spPr>
          <a:xfrm>
            <a:off x="2083337" y="6282813"/>
            <a:ext cx="13833987" cy="1018291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3300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5914E2-5E9B-5325-A620-6A54B6290B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897D34A-C0B2-95E8-8A55-EF37EB657F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812DEC81-929A-52E7-BDD7-07B92C33EF70}"/>
              </a:ext>
            </a:extLst>
          </p:cNvPr>
          <p:cNvSpPr/>
          <p:nvPr/>
        </p:nvSpPr>
        <p:spPr>
          <a:xfrm>
            <a:off x="0" y="0"/>
            <a:ext cx="18000663" cy="18000663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77CA88DF-290C-6EE9-C0F7-9229C222D3AE}"/>
              </a:ext>
            </a:extLst>
          </p:cNvPr>
          <p:cNvSpPr/>
          <p:nvPr/>
        </p:nvSpPr>
        <p:spPr>
          <a:xfrm>
            <a:off x="1350049" y="3930658"/>
            <a:ext cx="15300564" cy="10139346"/>
          </a:xfrm>
          <a:prstGeom prst="roundRect">
            <a:avLst>
              <a:gd name="adj" fmla="val 7778"/>
            </a:avLst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5B1F825B-4657-9EAA-02BA-BAEC108F5CC4}"/>
              </a:ext>
            </a:extLst>
          </p:cNvPr>
          <p:cNvSpPr/>
          <p:nvPr/>
        </p:nvSpPr>
        <p:spPr>
          <a:xfrm>
            <a:off x="1464812" y="4089421"/>
            <a:ext cx="15062627" cy="9851168"/>
          </a:xfrm>
          <a:prstGeom prst="roundRect">
            <a:avLst>
              <a:gd name="adj" fmla="val 6388"/>
            </a:avLst>
          </a:prstGeom>
          <a:gradFill flip="none" rotWithShape="1">
            <a:gsLst>
              <a:gs pos="0">
                <a:srgbClr val="FFFF00"/>
              </a:gs>
              <a:gs pos="36500">
                <a:schemeClr val="accent6">
                  <a:lumMod val="75000"/>
                </a:schemeClr>
              </a:gs>
              <a:gs pos="23000">
                <a:srgbClr val="002060"/>
              </a:gs>
              <a:gs pos="88000">
                <a:srgbClr val="A23962"/>
              </a:gs>
              <a:gs pos="50000">
                <a:schemeClr val="accent1"/>
              </a:gs>
              <a:gs pos="92000">
                <a:schemeClr val="accent6">
                  <a:lumMod val="40000"/>
                  <a:lumOff val="60000"/>
                </a:schemeClr>
              </a:gs>
              <a:gs pos="100000">
                <a:srgbClr val="FF0000"/>
              </a:gs>
            </a:gsLst>
            <a:lin ang="14400000" scaled="0"/>
            <a:tileRect/>
          </a:gra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1400" dirty="0">
                <a:latin typeface="Arial Black" panose="020B0A04020102020204" pitchFamily="34" charset="0"/>
              </a:rPr>
              <a:t>OS</a:t>
            </a:r>
            <a:endParaRPr lang="de-DE" sz="6600" dirty="0">
              <a:latin typeface="Arial Black" panose="020B0A04020102020204" pitchFamily="34" charset="0"/>
            </a:endParaRP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4405A49F-DD3A-170C-0C24-3A0B571BD1B0}"/>
              </a:ext>
            </a:extLst>
          </p:cNvPr>
          <p:cNvSpPr/>
          <p:nvPr/>
        </p:nvSpPr>
        <p:spPr>
          <a:xfrm>
            <a:off x="7303322" y="3940558"/>
            <a:ext cx="3394016" cy="765734"/>
          </a:xfrm>
          <a:prstGeom prst="roundRect">
            <a:avLst>
              <a:gd name="adj" fmla="val 34743"/>
            </a:avLst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5F844580-0446-2CD5-43A4-856F5D0283E4}"/>
              </a:ext>
            </a:extLst>
          </p:cNvPr>
          <p:cNvSpPr/>
          <p:nvPr/>
        </p:nvSpPr>
        <p:spPr>
          <a:xfrm>
            <a:off x="7525293" y="4099323"/>
            <a:ext cx="2946257" cy="457617"/>
          </a:xfrm>
          <a:prstGeom prst="roundRect">
            <a:avLst>
              <a:gd name="adj" fmla="val 34743"/>
            </a:avLst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D18807E4-ED31-428D-3227-46C63F924992}"/>
              </a:ext>
            </a:extLst>
          </p:cNvPr>
          <p:cNvSpPr/>
          <p:nvPr/>
        </p:nvSpPr>
        <p:spPr>
          <a:xfrm>
            <a:off x="7162598" y="3940557"/>
            <a:ext cx="375889" cy="1587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3AF10F4D-9113-1340-1471-F1D03E4650A2}"/>
              </a:ext>
            </a:extLst>
          </p:cNvPr>
          <p:cNvSpPr/>
          <p:nvPr/>
        </p:nvSpPr>
        <p:spPr>
          <a:xfrm>
            <a:off x="10471550" y="3949971"/>
            <a:ext cx="375889" cy="14935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2624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5914E2-5E9B-5325-A620-6A54B6290B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897D34A-C0B2-95E8-8A55-EF37EB657F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812DEC81-929A-52E7-BDD7-07B92C33EF70}"/>
              </a:ext>
            </a:extLst>
          </p:cNvPr>
          <p:cNvSpPr/>
          <p:nvPr/>
        </p:nvSpPr>
        <p:spPr>
          <a:xfrm>
            <a:off x="0" y="0"/>
            <a:ext cx="18000663" cy="18000663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D7BF3E9D-206A-33AB-8016-593020F40FB4}"/>
              </a:ext>
            </a:extLst>
          </p:cNvPr>
          <p:cNvSpPr/>
          <p:nvPr/>
        </p:nvSpPr>
        <p:spPr>
          <a:xfrm>
            <a:off x="6029325" y="2187409"/>
            <a:ext cx="1150938" cy="944010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A4B46883-069F-5592-5254-5634DBCF59B1}"/>
              </a:ext>
            </a:extLst>
          </p:cNvPr>
          <p:cNvSpPr/>
          <p:nvPr/>
        </p:nvSpPr>
        <p:spPr>
          <a:xfrm>
            <a:off x="13209588" y="4356653"/>
            <a:ext cx="1150938" cy="944010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Parallelogramm 14">
            <a:extLst>
              <a:ext uri="{FF2B5EF4-FFF2-40B4-BE49-F238E27FC236}">
                <a16:creationId xmlns:a16="http://schemas.microsoft.com/office/drawing/2014/main" id="{84993173-A0A0-A700-A184-3DB5F7DA50A6}"/>
              </a:ext>
            </a:extLst>
          </p:cNvPr>
          <p:cNvSpPr/>
          <p:nvPr/>
        </p:nvSpPr>
        <p:spPr>
          <a:xfrm flipH="1">
            <a:off x="6029325" y="2187409"/>
            <a:ext cx="8331200" cy="2165491"/>
          </a:xfrm>
          <a:prstGeom prst="parallelogram">
            <a:avLst>
              <a:gd name="adj" fmla="val 334582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088F3287-9ED6-15EF-1B10-C3DEF28F5B0E}"/>
              </a:ext>
            </a:extLst>
          </p:cNvPr>
          <p:cNvSpPr/>
          <p:nvPr/>
        </p:nvSpPr>
        <p:spPr>
          <a:xfrm>
            <a:off x="3637757" y="10213048"/>
            <a:ext cx="3543300" cy="282892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0B9FBB89-5B62-D226-03BE-16D16919A8F9}"/>
              </a:ext>
            </a:extLst>
          </p:cNvPr>
          <p:cNvSpPr/>
          <p:nvPr/>
        </p:nvSpPr>
        <p:spPr>
          <a:xfrm>
            <a:off x="10818813" y="12386045"/>
            <a:ext cx="3543300" cy="282892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85088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0</TotalTime>
  <Words>3</Words>
  <Application>Microsoft Office PowerPoint</Application>
  <PresentationFormat>Benutzerdefiniert</PresentationFormat>
  <Paragraphs>3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0" baseType="lpstr">
      <vt:lpstr>Arial</vt:lpstr>
      <vt:lpstr>Arial Black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Hananja Stechert</dc:creator>
  <cp:lastModifiedBy>Hananja Stechert</cp:lastModifiedBy>
  <cp:revision>6</cp:revision>
  <dcterms:created xsi:type="dcterms:W3CDTF">2023-06-16T13:38:13Z</dcterms:created>
  <dcterms:modified xsi:type="dcterms:W3CDTF">2023-06-16T16:31:20Z</dcterms:modified>
</cp:coreProperties>
</file>