
<file path=[Content_Types].xml><?xml version="1.0" encoding="utf-8"?>
<Types xmlns="http://schemas.openxmlformats.org/package/2006/content-types">
  <Default Extension="PhpPresentationReaderPpt2007BkgafEime" ContentType="application/octet-stream"/>
  <Default Extension="PhpPresentationReaderPpt2007BkgANgkAf" ContentType="application/octet-stream"/>
  <Default Extension="PhpPresentationReaderPpt2007BkgFeJbJf" ContentType="application/octet-stream"/>
  <Default Extension="PhpPresentationReaderPpt2007BkgghCpoe" ContentType="application/octet-stream"/>
  <Default Extension="PhpPresentationReaderPpt2007BkggPJHaf" ContentType="application/octet-stream"/>
  <Default Extension="PhpPresentationReaderPpt2007BkghlnOGf" ContentType="application/octet-stream"/>
  <Default Extension="PhpPresentationReaderPpt2007BkgIigeLf" ContentType="application/octet-stream"/>
  <Default Extension="PhpPresentationReaderPpt2007BkgIiPfDf" ContentType="application/octet-stream"/>
  <Default Extension="PhpPresentationReaderPpt2007BkgkeKKOf" ContentType="application/octet-stream"/>
  <Default Extension="PhpPresentationReaderPpt2007BkgLbjpge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4660"/>
  </p:normalViewPr>
  <p:slideViewPr>
    <p:cSldViewPr>
      <p:cViewPr varScale="1">
        <p:scale>
          <a:sx n="105" d="100"/>
          <a:sy n="105" d="100"/>
        </p:scale>
        <p:origin x="12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Lbjpge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gPJHa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ANgkA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hlnOG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afEime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ghCpoe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ANgkA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IiPfD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hlnOG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FeJbJ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IigeL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keKKO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6592007" r:id="rId1"/>
    <p:sldLayoutId id="2436592008" r:id="rId2"/>
    <p:sldLayoutId id="2436592009" r:id="rId3"/>
    <p:sldLayoutId id="2436592010" r:id="rId4"/>
    <p:sldLayoutId id="2436592011" r:id="rId5"/>
    <p:sldLayoutId id="2436592012" r:id="rId6"/>
    <p:sldLayoutId id="2436592013" r:id="rId7"/>
    <p:sldLayoutId id="2436592014" r:id="rId8"/>
    <p:sldLayoutId id="2436592015" r:id="rId9"/>
    <p:sldLayoutId id="2436592016" r:id="rId10"/>
    <p:sldLayoutId id="2436592017" r:id="rId11"/>
    <p:sldLayoutId id="2436592018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CaixaDeTexto 1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FisicaIA: Agentes IA para Estudantes Universitários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2571750"/>
            <a:ext cx="73152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Sistema Colaborativo de Resolução de Problemas Físicos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Como Testar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Abrir o notebook no Colab: esquadrao_fisicaia.ipynb.
Gerar a chave no Google AI Studio e colá-la para rodar o notebook.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00525"/>
          <a:chOff x="914400" y="1028700"/>
          <a:chExt cx="8229600" cy="4200525"/>
        </a:xfrm>
      </p:grpSpPr>
      <p:sp>
        <p:nvSpPr>
          <p:cNvPr id="2" name="CaixaDeTexto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Conclusão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24003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O FisicaIA representa uma inovação no ensino de física, utilizando inteligência artificial para criar uma experiência de aprendizado personalizada e integrada.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1790700"/>
          <a:chOff x="914400" y="1028700"/>
          <a:chExt cx="8229600" cy="1790700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Referências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543050"/>
            <a:ext cx="7315200" cy="24765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Alura, Google, Gemini API, Python.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CaixaDeTexto 1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Obrigado!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28800" y="2057400"/>
            <a:ext cx="5486400" cy="15240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Do you have any questions?</a:t>
            </a: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youremail@email.com
+00 000 000 000
www.yourwebsite.com
@yourusername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CaixaDeTexto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33528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O projeto FisicaIA visa criar um sistema colaborativo que auxilia estudantes a resolver problemas complexos de física através de agentes especializados. A proposta combina tecnologia avançada com educação, promovendo aprendizado ativo e autonomia.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Contexto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Desenvolvido durante a Imersão IA, iniciativa da Alura e Google Gemini.
O desafio é criar uma aplicação inovadora utilizando a API do Google Gemini.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Objetivo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Criar um sistema que ajuda estudantes a resolver problemas complexos.
Oferecer visualizações e explicações passo a passo.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543425"/>
          <a:chOff x="914400" y="1028700"/>
          <a:chExt cx="8229600" cy="45434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Estrutura dos Agentes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2743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Quatro agentes especializados:
Agente Interpretador de Problemas: analisa e estrutura o problema.
Agente Solucionador Matemático: desenvolve soluções matemáticas.
Agente Visualizador: cria representações visuais do problema.
Agente Contextualizador: conecta o problema com aplicações do mundo real.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Implementação Técnica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Utiliza Python e Gemini API para cada agente.
Comunicação entre agentes por meio de mensagens.
Interface desenvolvida em Jupyter Notebook e Google Colab.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Benefícios para os Estudantes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Aprendizado personalizado com múltiplas perspectivas.
Desenvolvimento da intuição física através de visualizações.
Preparação para problemas do mundo real.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Aspectos Inovadores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Abordagem multi-agente para problemas complexos.
Personalização baseada no perfil do estudante.
Integração entre teoria e aplicações práticas.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aixaDe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Considerações Éticas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O FisicaIA não coleta dados e não tenta substituir profissionais da educação.
É uma ferramenta útil para os estudantes.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Apresentação na tela (16:9)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Calibri</vt:lpstr>
      <vt:lpstr>Theme21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Hans Zimermann</cp:lastModifiedBy>
  <cp:revision>1</cp:revision>
  <dcterms:created xsi:type="dcterms:W3CDTF">2025-05-18T13:42:14Z</dcterms:created>
  <dcterms:modified xsi:type="dcterms:W3CDTF">2025-05-18T13:45:58Z</dcterms:modified>
  <cp:category/>
  <cp:contentStatus/>
</cp:coreProperties>
</file>