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sldIdLst>
    <p:sldId id="270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19" userDrawn="1">
          <p15:clr>
            <a:srgbClr val="A4A3A4"/>
          </p15:clr>
        </p15:guide>
        <p15:guide id="3" orient="horz" pos="170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976" userDrawn="1">
          <p15:clr>
            <a:srgbClr val="A4A3A4"/>
          </p15:clr>
        </p15:guide>
        <p15:guide id="7" pos="7151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  <p15:guide id="10" pos="5745" userDrawn="1">
          <p15:clr>
            <a:srgbClr val="A4A3A4"/>
          </p15:clr>
        </p15:guide>
        <p15:guide id="11" pos="33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성 이" initials="지이" lastIdx="1" clrIdx="0">
    <p:extLst>
      <p:ext uri="{19B8F6BF-5375-455C-9EA6-DF929625EA0E}">
        <p15:presenceInfo xmlns:p15="http://schemas.microsoft.com/office/powerpoint/2012/main" userId="a6857b7e30e202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C77"/>
    <a:srgbClr val="3D5AFE"/>
    <a:srgbClr val="13E28E"/>
    <a:srgbClr val="FF4081"/>
    <a:srgbClr val="F7F7F7"/>
    <a:srgbClr val="FF80AB"/>
    <a:srgbClr val="000000"/>
    <a:srgbClr val="F50057"/>
    <a:srgbClr val="FFFF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A3E5C-E521-44AE-9DBA-7FC1B37EE42B}" v="2" dt="2021-02-01T01:46:03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60"/>
  </p:normalViewPr>
  <p:slideViewPr>
    <p:cSldViewPr showGuides="1">
      <p:cViewPr varScale="1">
        <p:scale>
          <a:sx n="75" d="100"/>
          <a:sy n="75" d="100"/>
        </p:scale>
        <p:origin x="66" y="594"/>
      </p:cViewPr>
      <p:guideLst>
        <p:guide orient="horz" pos="2160"/>
        <p:guide orient="horz" pos="4319"/>
        <p:guide orient="horz" pos="1706"/>
        <p:guide orient="horz" pos="3974"/>
        <p:guide pos="3840"/>
        <p:guide pos="3976"/>
        <p:guide pos="7151"/>
        <p:guide pos="7333"/>
        <p:guide orient="horz" pos="346"/>
        <p:guide pos="5745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성 이" userId="a6857b7e30e2026b" providerId="LiveId" clId="{CC7B29B0-65F4-4AF5-8024-9285276627D7}"/>
    <pc:docChg chg="modSld">
      <pc:chgData name="지성 이" userId="a6857b7e30e2026b" providerId="LiveId" clId="{CC7B29B0-65F4-4AF5-8024-9285276627D7}" dt="2021-02-01T01:47:47.673" v="7" actId="1036"/>
      <pc:docMkLst>
        <pc:docMk/>
      </pc:docMkLst>
      <pc:sldChg chg="modSp mod">
        <pc:chgData name="지성 이" userId="a6857b7e30e2026b" providerId="LiveId" clId="{CC7B29B0-65F4-4AF5-8024-9285276627D7}" dt="2021-02-01T01:47:47.673" v="7" actId="1036"/>
        <pc:sldMkLst>
          <pc:docMk/>
          <pc:sldMk cId="2333303095" sldId="275"/>
        </pc:sldMkLst>
        <pc:spChg chg="mod">
          <ac:chgData name="지성 이" userId="a6857b7e30e2026b" providerId="LiveId" clId="{CC7B29B0-65F4-4AF5-8024-9285276627D7}" dt="2021-02-01T01:47:47.673" v="7" actId="1036"/>
          <ac:spMkLst>
            <pc:docMk/>
            <pc:sldMk cId="2333303095" sldId="275"/>
            <ac:spMk id="2" creationId="{F23552B3-50C7-42A3-8639-E7215545A96B}"/>
          </ac:spMkLst>
        </pc:spChg>
        <pc:picChg chg="mod">
          <ac:chgData name="지성 이" userId="a6857b7e30e2026b" providerId="LiveId" clId="{CC7B29B0-65F4-4AF5-8024-9285276627D7}" dt="2021-02-01T01:47:25.053" v="5" actId="14100"/>
          <ac:picMkLst>
            <pc:docMk/>
            <pc:sldMk cId="2333303095" sldId="275"/>
            <ac:picMk id="5" creationId="{DFE57CE3-A9F3-4944-BD84-10FE38EAC780}"/>
          </ac:picMkLst>
        </pc:picChg>
      </pc:sldChg>
      <pc:sldChg chg="modSp mod">
        <pc:chgData name="지성 이" userId="a6857b7e30e2026b" providerId="LiveId" clId="{CC7B29B0-65F4-4AF5-8024-9285276627D7}" dt="2021-02-01T01:47:06.679" v="1" actId="20577"/>
        <pc:sldMkLst>
          <pc:docMk/>
          <pc:sldMk cId="2905298024" sldId="276"/>
        </pc:sldMkLst>
        <pc:spChg chg="mod">
          <ac:chgData name="지성 이" userId="a6857b7e30e2026b" providerId="LiveId" clId="{CC7B29B0-65F4-4AF5-8024-9285276627D7}" dt="2021-02-01T01:47:06.679" v="1" actId="20577"/>
          <ac:spMkLst>
            <pc:docMk/>
            <pc:sldMk cId="2905298024" sldId="276"/>
            <ac:spMk id="46" creationId="{FBB118B4-48DF-44FB-9A01-1DD6B83915A3}"/>
          </ac:spMkLst>
        </pc:spChg>
      </pc:sldChg>
      <pc:sldChg chg="modSp mod">
        <pc:chgData name="지성 이" userId="a6857b7e30e2026b" providerId="LiveId" clId="{CC7B29B0-65F4-4AF5-8024-9285276627D7}" dt="2021-02-01T01:47:09.480" v="3" actId="20577"/>
        <pc:sldMkLst>
          <pc:docMk/>
          <pc:sldMk cId="1063807698" sldId="277"/>
        </pc:sldMkLst>
        <pc:spChg chg="mod">
          <ac:chgData name="지성 이" userId="a6857b7e30e2026b" providerId="LiveId" clId="{CC7B29B0-65F4-4AF5-8024-9285276627D7}" dt="2021-02-01T01:47:09.480" v="3" actId="20577"/>
          <ac:spMkLst>
            <pc:docMk/>
            <pc:sldMk cId="1063807698" sldId="277"/>
            <ac:spMk id="46" creationId="{FBB118B4-48DF-44FB-9A01-1DD6B83915A3}"/>
          </ac:spMkLst>
        </pc:spChg>
      </pc:sldChg>
    </pc:docChg>
  </pc:docChgLst>
  <pc:docChgLst>
    <pc:chgData name="지성 이" userId="a6857b7e30e2026b" providerId="LiveId" clId="{323A3E5C-E521-44AE-9DBA-7FC1B37EE42B}"/>
    <pc:docChg chg="custSel modSld">
      <pc:chgData name="지성 이" userId="a6857b7e30e2026b" providerId="LiveId" clId="{323A3E5C-E521-44AE-9DBA-7FC1B37EE42B}" dt="2021-02-01T01:46:03.155" v="32"/>
      <pc:docMkLst>
        <pc:docMk/>
      </pc:docMkLst>
      <pc:sldChg chg="modSp mod">
        <pc:chgData name="지성 이" userId="a6857b7e30e2026b" providerId="LiveId" clId="{323A3E5C-E521-44AE-9DBA-7FC1B37EE42B}" dt="2021-02-01T01:46:03.155" v="32"/>
        <pc:sldMkLst>
          <pc:docMk/>
          <pc:sldMk cId="2544294865" sldId="274"/>
        </pc:sldMkLst>
        <pc:spChg chg="mod">
          <ac:chgData name="지성 이" userId="a6857b7e30e2026b" providerId="LiveId" clId="{323A3E5C-E521-44AE-9DBA-7FC1B37EE42B}" dt="2021-02-01T01:46:03.155" v="32"/>
          <ac:spMkLst>
            <pc:docMk/>
            <pc:sldMk cId="2544294865" sldId="274"/>
            <ac:spMk id="38" creationId="{E4EBC962-A708-4451-B570-41F2FD002A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794AC-724B-4DFD-864D-C0CC4F5399C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4921-16EB-40E7-9B67-29EA4B60C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7CE0-6CD0-49CE-9C43-3812B65EB661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180E-F90E-4D13-9147-6490FD8C8FF6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7ED8-D360-4C44-8426-53060E7319B7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131-6B91-45C6-8F57-A8169A492545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873B-E18A-4E4A-9CD6-3AB751419DBF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8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00AC-1469-42D1-AF05-FB3B664AA1D2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3184-54BD-4323-978F-93F3ABD35ED5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9644" y="302177"/>
            <a:ext cx="10135307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7D13-E11C-4270-88D7-F5C1B9A4F383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B9E-0FCA-4FEA-82B5-9E10D6D848F9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FDB-1F44-4DA1-BCC2-020C79582695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BFD4-E687-4E2C-8A3F-E7E1E960F85C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F595-82B9-401C-A9AA-2E3FA7D1A97F}" type="datetime1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058F-EC16-46DA-9D16-89B53188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kern="1200" dirty="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993A8231-E7D6-4E55-9F5D-209D12191B23}"/>
              </a:ext>
            </a:extLst>
          </p:cNvPr>
          <p:cNvSpPr txBox="1"/>
          <p:nvPr/>
        </p:nvSpPr>
        <p:spPr>
          <a:xfrm>
            <a:off x="1569193" y="3026296"/>
            <a:ext cx="89913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lvl="0" indent="-342900" defTabSz="895350" eaLnBrk="0" hangingPunct="0">
              <a:buClr>
                <a:schemeClr val="tx2"/>
              </a:buClr>
              <a:defRPr>
                <a:latin typeface="+mn-lt"/>
                <a:ea typeface="+mn-ea"/>
                <a:cs typeface="+mn-cs"/>
              </a:defRPr>
            </a:lvl1pPr>
            <a:lvl2pPr marL="134938" lvl="1" indent="-133350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>
                <a:latin typeface="+mn-lt"/>
                <a:ea typeface="+mn-ea"/>
                <a:cs typeface="+mn-cs"/>
              </a:defRPr>
            </a:lvl2pPr>
            <a:lvl3pPr marL="312738" lvl="2" indent="-176213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>
                <a:latin typeface="+mn-lt"/>
                <a:ea typeface="+mn-ea"/>
                <a:cs typeface="+mn-cs"/>
              </a:defRPr>
            </a:lvl3pPr>
            <a:lvl4pPr marL="447675" lvl="3" indent="-133350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>
                <a:latin typeface="+mn-lt"/>
                <a:ea typeface="+mn-ea"/>
                <a:cs typeface="+mn-cs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>
                <a:latin typeface="+mn-lt"/>
                <a:ea typeface="+mn-ea"/>
                <a:cs typeface="+mn-cs"/>
              </a:defRPr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  <a:ea typeface="+mn-ea"/>
                <a:cs typeface="+mn-cs"/>
              </a:defRPr>
            </a:lvl9pPr>
          </a:lstStyle>
          <a:p>
            <a:pPr marL="1587" lvl="1" indent="0" defTabSz="895255">
              <a:spcAft>
                <a:spcPts val="600"/>
              </a:spcAft>
              <a:buClr>
                <a:srgbClr val="002960"/>
              </a:buClr>
              <a:buNone/>
              <a:defRPr/>
            </a:pPr>
            <a:r>
              <a:rPr lang="ko-KR" altLang="en-US" sz="4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직무부트캠프</a:t>
            </a:r>
            <a:r>
              <a:rPr lang="ko-KR" alt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과제수행 </a:t>
            </a:r>
            <a:r>
              <a:rPr lang="ko-KR" altLang="en-US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가이드 </a:t>
            </a:r>
            <a:r>
              <a:rPr lang="en-US" altLang="ko-KR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(1</a:t>
            </a:r>
            <a:r>
              <a:rPr lang="ko-KR" altLang="en-US" sz="4000" ker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주차</a:t>
            </a:r>
            <a:r>
              <a:rPr lang="en-US" altLang="ko-KR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)</a:t>
            </a:r>
            <a:endParaRPr lang="ko-KR" altLang="en-US" sz="4000" kern="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60A0CD-4E29-4DC6-BDAE-D8ACBF644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91" y="2162564"/>
            <a:ext cx="1537260" cy="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5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B2F7-09E5-4726-9CCD-594C8FCF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058F-EC16-46DA-9D16-89B531883DD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CF1B85-A288-4DCE-8743-EDE3409985B2}"/>
              </a:ext>
            </a:extLst>
          </p:cNvPr>
          <p:cNvSpPr/>
          <p:nvPr/>
        </p:nvSpPr>
        <p:spPr>
          <a:xfrm>
            <a:off x="215900" y="365525"/>
            <a:ext cx="2952750" cy="44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2C5ACB-6751-41EC-8ADD-317737B1C345}"/>
              </a:ext>
            </a:extLst>
          </p:cNvPr>
          <p:cNvSpPr/>
          <p:nvPr/>
        </p:nvSpPr>
        <p:spPr>
          <a:xfrm>
            <a:off x="215900" y="365525"/>
            <a:ext cx="325829" cy="3258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BB118B4-48DF-44FB-9A01-1DD6B83915A3}"/>
              </a:ext>
            </a:extLst>
          </p:cNvPr>
          <p:cNvSpPr txBox="1"/>
          <p:nvPr/>
        </p:nvSpPr>
        <p:spPr>
          <a:xfrm>
            <a:off x="450050" y="437180"/>
            <a:ext cx="26048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342900" lvl="0" indent="-342900" defTabSz="895350" eaLnBrk="0" hangingPunct="0">
              <a:buClr>
                <a:schemeClr val="tx2"/>
              </a:buClr>
            </a:lvl1pPr>
            <a:lvl2pPr marL="134923" lvl="1" indent="-133336" defTabSz="895255" eaLnBrk="0" hangingPunct="0">
              <a:spcAft>
                <a:spcPts val="600"/>
              </a:spcAft>
              <a:buClr>
                <a:srgbClr val="002960"/>
              </a:buClr>
              <a:buSzPct val="125000"/>
              <a:buFont typeface="Arial" pitchFamily="34" charset="0"/>
              <a:buChar char="▪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2pPr>
            <a:lvl3pPr marL="312723" lvl="2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–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3pPr>
            <a:lvl4pPr marL="447660" lvl="3" indent="-133336" defTabSz="895255" eaLnBrk="0" hangingPunct="0">
              <a:spcAft>
                <a:spcPts val="600"/>
              </a:spcAft>
              <a:buClr>
                <a:srgbClr val="002960"/>
              </a:buClr>
              <a:buSzPct val="120000"/>
              <a:buFont typeface="Arial" pitchFamily="34" charset="0"/>
              <a:buChar char="▫"/>
              <a:defRPr sz="1400" kern="0">
                <a:solidFill>
                  <a:srgbClr val="27272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defRPr>
            </a:lvl4pPr>
            <a:lvl5pPr marL="592138" lvl="4" indent="-1428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</a:lvl5pPr>
            <a:lvl6pPr marL="10493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6pPr>
            <a:lvl7pPr marL="15065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7pPr>
            <a:lvl8pPr marL="19637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8pPr>
            <a:lvl9pPr marL="2420938" indent="-1428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lvl9pPr>
          </a:lstStyle>
          <a:p>
            <a:pPr lvl="1"/>
            <a:r>
              <a:rPr lang="ko-KR" altLang="en-US" sz="1800" b="1" dirty="0"/>
              <a:t>과제 정의</a:t>
            </a:r>
            <a:endParaRPr lang="en-US" altLang="ko-KR" sz="1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4C052D-D1E2-4841-B271-49514AB7359C}"/>
              </a:ext>
            </a:extLst>
          </p:cNvPr>
          <p:cNvSpPr/>
          <p:nvPr/>
        </p:nvSpPr>
        <p:spPr>
          <a:xfrm>
            <a:off x="192708" y="902880"/>
            <a:ext cx="11712748" cy="545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과제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1) </a:t>
            </a:r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이번 캠프에 사용되는 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r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개의 테이블에 대해서 탐색해 보고 그 결과를 기술하여 보세요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1200" b="1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목적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및 테이블의 전략적 탐색능력 배양</a:t>
            </a:r>
            <a:endParaRPr lang="en-US" altLang="ko-KR" sz="1200" b="1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200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200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EMP_C</a:t>
            </a:r>
          </a:p>
          <a:p>
            <a:r>
              <a:rPr lang="en-US" altLang="ko-KR" sz="1200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FAM_C</a:t>
            </a:r>
          </a:p>
          <a:p>
            <a:r>
              <a:rPr lang="en-US" altLang="ko-KR" sz="1200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ORG_C</a:t>
            </a:r>
          </a:p>
          <a:p>
            <a:r>
              <a:rPr lang="en-US" altLang="ko-KR" sz="1200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FAM_REL_C</a:t>
            </a:r>
          </a:p>
          <a:p>
            <a:endParaRPr lang="en-US" altLang="ko-KR" sz="1200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200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SELECT * FROM EMP_C</a:t>
            </a:r>
          </a:p>
          <a:p>
            <a:endParaRPr lang="en-US" altLang="ko-KR" sz="1200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200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작성 예시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</a:p>
          <a:p>
            <a:endParaRPr lang="en-US" altLang="ko-KR" sz="1200">
              <a:solidFill>
                <a:srgbClr val="FF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FAM_C 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테이블</a:t>
            </a:r>
            <a:endParaRPr lang="en-US" altLang="ko-KR" sz="1200">
              <a:solidFill>
                <a:srgbClr val="FF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200">
              <a:solidFill>
                <a:srgbClr val="FF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사용목적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임직원의 가족정보가 저장된 테이블</a:t>
            </a:r>
            <a:endParaRPr lang="en-US" altLang="ko-KR" sz="1200">
              <a:solidFill>
                <a:srgbClr val="FF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특징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1)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가족관계가 코드로 저장</a:t>
            </a:r>
            <a:endParaRPr lang="en-US" altLang="ko-KR" sz="1200">
              <a:solidFill>
                <a:srgbClr val="FF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2) EMP_C 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테이블과 연관됨</a:t>
            </a:r>
            <a:endParaRPr lang="en-US" altLang="ko-KR" sz="1200">
              <a:solidFill>
                <a:srgbClr val="FF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3) 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시작일자와 종료일자가 있어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데이터의 유효기간을 설정할 수 있음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4) 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임직원 한명당 여러 개의 행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레코드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을 가질 수 있음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1200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200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과제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2) </a:t>
            </a:r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취업회사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부서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궁금한점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연봉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 , </a:t>
            </a:r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캠프에 바라는점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기대사항 </a:t>
            </a:r>
            <a:r>
              <a:rPr lang="en-US" altLang="ko-KR" sz="1200" b="1">
                <a:solidFill>
                  <a:srgbClr val="272727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200" b="1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Wingdings" panose="05000000000000000000" pitchFamily="2" charset="2"/>
              </a:rPr>
              <a:t>주차에 피드백 해드릴 예정입니다</a:t>
            </a:r>
            <a:r>
              <a:rPr lang="en-US" altLang="ko-KR" sz="1200" b="1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1200">
              <a:solidFill>
                <a:srgbClr val="FF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Wingdings" panose="05000000000000000000" pitchFamily="2" charset="2"/>
            </a:endParaRPr>
          </a:p>
          <a:p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작성형식 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word 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또는 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ppt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 작성 부탁드립니다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 (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파일명 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1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차과제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홍길동</a:t>
            </a:r>
            <a:r>
              <a:rPr lang="en-US" altLang="ko-KR" sz="12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.pptx)</a:t>
            </a:r>
          </a:p>
          <a:p>
            <a:endParaRPr lang="en-US" altLang="ko-KR" sz="1200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200">
              <a:solidFill>
                <a:srgbClr val="272727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200">
              <a:solidFill>
                <a:srgbClr val="27272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29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155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KoPub돋움체 Bold</vt:lpstr>
      <vt:lpstr>KoPub돋움체 Medium</vt:lpstr>
      <vt:lpstr>Malgun Gothic Semilight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이재성</dc:creator>
  <cp:lastModifiedBy>지성 이</cp:lastModifiedBy>
  <cp:revision>1247</cp:revision>
  <dcterms:created xsi:type="dcterms:W3CDTF">2015-10-20T01:42:30Z</dcterms:created>
  <dcterms:modified xsi:type="dcterms:W3CDTF">2021-07-22T22:15:43Z</dcterms:modified>
</cp:coreProperties>
</file>