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1A88-5564-9B7B-73AE-623383B7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7DC1E-AE1D-A18D-575A-4DAC4D6C0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CC0B-1079-B128-683B-8ED17D2E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A649D-94DE-F135-8B21-15FAA23A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0ACA5-BCB3-1F0F-ECEC-6681763D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9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36A8-83E7-9A48-6081-B8129BC3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A2B22-4563-1B74-7A18-A0F819D5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8F99A-4CA3-7C31-1564-4B1AA0E0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F952C-460F-1FA3-03BE-C9582166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71EB-F6D4-FF63-4E41-CF2F248C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EF5B96-C567-8C78-EAE0-9971017CA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03C3F-865A-7815-19EB-19E7F22C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A6BDB-6636-C54C-E2ED-C52C20DC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A1A27-E243-1B2C-152C-FC4457B2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1DAC6-BA86-72E0-ECFC-53481554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4277-B01B-29BC-0944-7967C333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F4508-358D-2F24-5C65-9EFD8F0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D5DB3-B50D-D6A7-79D9-46385B74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2D0CE-DDC8-7C7C-7742-CA632DB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6ECD6-C2AA-2A1A-3408-8175F9FB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64B2C-A774-314A-1BDD-9C8E5D1F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C66D2-6993-C91D-6A95-1D1D66F1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8C33F-E048-687C-16B2-1BFB6635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61A9E-EDE8-E041-88A8-6A988A03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D26BC-241C-78EE-280D-CBA0E367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6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AAD2F-CFB5-16CE-90FB-A6448557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4E78F-629D-5232-D545-A819C65BB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59873-E083-D888-B887-9E5341F8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4DF68-140C-BD01-B5C8-68F195BD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EE05F-ED85-7B84-9AC0-C729B4A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8333E-89B9-E5E4-0F6C-B4916CF6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77019-D43A-72A8-89A5-4EE29B53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34641-BB8C-8C56-436D-FB934267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06AA0-B2E8-E0C7-75BF-AF4215AA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EBA22B-3D87-FF1C-A436-829BFAF03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5C9D41-EEE0-077E-EC54-875C07D56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C6745A-C718-7813-4867-5F09732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902B9-FEED-18CC-8AD1-EBD04A4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8DE1B-2346-54E9-F6B7-2DE16DB4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0EDD-7E9D-E969-CFC4-FEB58E78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57225-9120-3772-714E-897DECE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81326-26ED-2C60-C22A-9DA86A0B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C7499-1A20-5771-6AC5-5AA8CBDD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09D122-5682-A039-82C4-2C284477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03F7F-9427-F89B-07A9-F7B6CE4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54B64-B382-74FE-5680-6C12961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0229-FA2C-895E-E533-D947DE16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29BA3-33D8-DD61-0BC1-E6ED123D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33E0B-C4A6-106D-8243-FAFFA630F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25F82-9BC6-B25A-0E83-9DEE6FD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EF263-8DD2-7B1E-0344-2ACB8898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C4186-B42E-F92E-53EF-37A5E05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4969-A255-78DC-D764-B749367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97D04-25E2-99D0-28C8-EAE444278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3656A-6F3A-75F3-87C0-446575EC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CD23E-AC42-CC72-E8D6-38AB50DF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16A76-E397-133E-BD50-36AD43B3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5557C-BE63-F555-C159-552CBAE7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8D410-78BC-6490-A4F2-A9590A76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72FC7-F17B-88BB-F2DA-4FF66038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C133E-1600-BC27-692F-DD61A8791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D71F7-D340-469A-AA0A-70FB34A74F5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E31EA-F7A0-C0BF-437F-183EFC188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CC07A-06F8-151A-451F-81D35FD98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8F54-51A7-4484-9DB5-156FD3673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6F65-97EC-76FD-27F5-44A88F61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ko-KR" dirty="0" err="1"/>
              <a:t>emp_c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A7E93-3A94-0DBE-75F7-6095B5C89C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사용목적</a:t>
            </a:r>
            <a:endParaRPr lang="en-US" altLang="ko-KR" sz="1200" dirty="0"/>
          </a:p>
          <a:p>
            <a:r>
              <a:rPr lang="ko-KR" altLang="en-US" sz="1200" dirty="0"/>
              <a:t>회사에서 사원이 가지는 정보</a:t>
            </a:r>
            <a:endParaRPr lang="en-US" altLang="ko-KR" sz="1200" dirty="0"/>
          </a:p>
          <a:p>
            <a:r>
              <a:rPr lang="ko-KR" altLang="en-US" sz="1200" dirty="0"/>
              <a:t>특징</a:t>
            </a:r>
            <a:endParaRPr lang="en-US" altLang="ko-KR" sz="1200" dirty="0"/>
          </a:p>
          <a:p>
            <a:r>
              <a:rPr lang="en-US" altLang="ko-KR" sz="1200" dirty="0" err="1"/>
              <a:t>Emp_no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</a:t>
            </a:r>
            <a:r>
              <a:rPr lang="en-US" altLang="ko-KR" sz="1200" dirty="0"/>
              <a:t>primary key</a:t>
            </a:r>
          </a:p>
          <a:p>
            <a:r>
              <a:rPr lang="en-US" altLang="ko-KR" sz="1200" dirty="0" err="1"/>
              <a:t>Emp_nm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birth_ymd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</a:t>
            </a:r>
            <a:r>
              <a:rPr lang="ko-KR" altLang="en-US" sz="1200" dirty="0" err="1"/>
              <a:t>입력시</a:t>
            </a:r>
            <a:r>
              <a:rPr lang="ko-KR" altLang="en-US" sz="1200" dirty="0"/>
              <a:t> 무조건 내용이 </a:t>
            </a:r>
            <a:r>
              <a:rPr lang="ko-KR" altLang="en-US" sz="1200" dirty="0" err="1"/>
              <a:t>있어야함</a:t>
            </a:r>
            <a:endParaRPr lang="en-US" altLang="ko-KR" sz="1200" dirty="0"/>
          </a:p>
          <a:p>
            <a:r>
              <a:rPr lang="en-US" altLang="ko-KR" sz="1200" dirty="0" err="1"/>
              <a:t>Gender_cd</a:t>
            </a:r>
            <a:r>
              <a:rPr lang="ko-KR" altLang="en-US" sz="1200" dirty="0"/>
              <a:t> 컬럼은 주민번호 뒷자리 첫번째 숫자처럼 </a:t>
            </a:r>
            <a:r>
              <a:rPr lang="en-US" altLang="ko-KR" sz="1200" dirty="0"/>
              <a:t>1</a:t>
            </a:r>
            <a:r>
              <a:rPr lang="ko-KR" altLang="en-US" sz="1200" dirty="0"/>
              <a:t>은 남자</a:t>
            </a:r>
            <a:r>
              <a:rPr lang="en-US" altLang="ko-KR" sz="1200" dirty="0"/>
              <a:t>, 2</a:t>
            </a:r>
            <a:r>
              <a:rPr lang="ko-KR" altLang="en-US" sz="1200" dirty="0"/>
              <a:t>는 여자로 구별</a:t>
            </a:r>
            <a:endParaRPr lang="en-US" altLang="ko-KR" sz="1200" dirty="0"/>
          </a:p>
          <a:p>
            <a:r>
              <a:rPr lang="en-US" altLang="ko-KR" sz="1200" dirty="0" err="1"/>
              <a:t>Birth_ymd</a:t>
            </a:r>
            <a:r>
              <a:rPr lang="ko-KR" altLang="en-US" sz="1200" dirty="0"/>
              <a:t> 컬럼은 </a:t>
            </a:r>
            <a:r>
              <a:rPr lang="en-US" altLang="ko-KR" sz="1200" dirty="0"/>
              <a:t>varchar2</a:t>
            </a:r>
            <a:r>
              <a:rPr lang="ko-KR" altLang="en-US" sz="1200" dirty="0"/>
              <a:t> 타입으로 생일을 </a:t>
            </a:r>
            <a:r>
              <a:rPr lang="en-US" altLang="ko-KR" sz="1200" dirty="0"/>
              <a:t>8</a:t>
            </a:r>
            <a:r>
              <a:rPr lang="ko-KR" altLang="en-US" sz="1200" dirty="0"/>
              <a:t>자리 문자로 표현</a:t>
            </a:r>
            <a:endParaRPr lang="en-US" altLang="ko-KR" sz="1200" dirty="0"/>
          </a:p>
          <a:p>
            <a:r>
              <a:rPr lang="en-US" altLang="ko-KR" sz="1200" dirty="0" err="1"/>
              <a:t>Org_cd</a:t>
            </a:r>
            <a:r>
              <a:rPr lang="ko-KR" altLang="en-US" sz="1200" dirty="0"/>
              <a:t> 컬럼은 </a:t>
            </a:r>
            <a:r>
              <a:rPr lang="en-US" altLang="ko-KR" sz="1200" dirty="0" err="1"/>
              <a:t>foreign_key</a:t>
            </a:r>
            <a:r>
              <a:rPr lang="ko-KR" altLang="en-US" sz="1200" dirty="0"/>
              <a:t>로 </a:t>
            </a:r>
            <a:r>
              <a:rPr lang="en-US" altLang="ko-KR" sz="1200" dirty="0" err="1"/>
              <a:t>org_c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테이블과 연관</a:t>
            </a:r>
            <a:r>
              <a:rPr lang="en-US" altLang="ko-KR" sz="1200" dirty="0"/>
              <a:t>, </a:t>
            </a:r>
            <a:r>
              <a:rPr lang="ko-KR" altLang="en-US" sz="1200" dirty="0"/>
              <a:t>각 지점의 고유번호</a:t>
            </a:r>
            <a:endParaRPr lang="en-US" altLang="ko-KR" sz="1200" dirty="0"/>
          </a:p>
          <a:p>
            <a:r>
              <a:rPr lang="en-US" altLang="ko-KR" sz="1200" dirty="0" err="1"/>
              <a:t>Retire_ymd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hire_ymd</a:t>
            </a:r>
            <a:r>
              <a:rPr lang="ko-KR" altLang="en-US" sz="1200" dirty="0"/>
              <a:t> 컬럼은 </a:t>
            </a:r>
            <a:r>
              <a:rPr lang="en-US" altLang="ko-KR" sz="1200" dirty="0"/>
              <a:t>date </a:t>
            </a:r>
            <a:r>
              <a:rPr lang="ko-KR" altLang="en-US" sz="1200" dirty="0"/>
              <a:t>타입으로 날짜로 계산</a:t>
            </a:r>
            <a:r>
              <a:rPr lang="en-US" altLang="ko-KR" sz="1200" dirty="0"/>
              <a:t>, </a:t>
            </a:r>
            <a:r>
              <a:rPr lang="ko-KR" altLang="en-US" sz="1200" dirty="0"/>
              <a:t>둘을 이용해 근무일수 계산 가능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retire_ymd</a:t>
            </a:r>
            <a:r>
              <a:rPr lang="ko-KR" altLang="en-US" sz="1200" dirty="0"/>
              <a:t> </a:t>
            </a:r>
            <a:r>
              <a:rPr lang="en-US" altLang="ko-KR" sz="1200" dirty="0"/>
              <a:t>–</a:t>
            </a:r>
            <a:r>
              <a:rPr lang="ko-KR" altLang="en-US" sz="1200" dirty="0"/>
              <a:t> </a:t>
            </a:r>
            <a:r>
              <a:rPr lang="en-US" altLang="ko-KR" sz="1200" dirty="0" err="1"/>
              <a:t>hire_ymd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Retire_ymd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퇴사하지 않았으면 </a:t>
            </a:r>
            <a:r>
              <a:rPr lang="en-US" altLang="ko-KR" sz="1200" dirty="0"/>
              <a:t>99/12/31</a:t>
            </a:r>
            <a:r>
              <a:rPr lang="ko-KR" altLang="en-US" sz="1200" dirty="0"/>
              <a:t>로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6EDA3-BCFD-A752-B44F-4BD66C99A0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사용목적</a:t>
            </a:r>
            <a:endParaRPr lang="en-US" altLang="ko-KR" sz="1200" dirty="0"/>
          </a:p>
          <a:p>
            <a:r>
              <a:rPr lang="ko-KR" altLang="en-US" sz="1200" dirty="0"/>
              <a:t>사원의 가족관계</a:t>
            </a:r>
            <a:endParaRPr lang="en-US" altLang="ko-KR" sz="1200" dirty="0"/>
          </a:p>
          <a:p>
            <a:r>
              <a:rPr lang="ko-KR" altLang="en-US" sz="1200" dirty="0"/>
              <a:t>특징</a:t>
            </a:r>
            <a:endParaRPr lang="en-US" altLang="ko-KR" sz="1200" dirty="0"/>
          </a:p>
          <a:p>
            <a:r>
              <a:rPr lang="en-US" altLang="ko-KR" sz="1200" dirty="0" err="1"/>
              <a:t>Emp_no</a:t>
            </a:r>
            <a:r>
              <a:rPr lang="en-US" altLang="ko-KR" sz="1200" dirty="0"/>
              <a:t> </a:t>
            </a:r>
            <a:r>
              <a:rPr lang="ko-KR" altLang="en-US" sz="1200" dirty="0"/>
              <a:t>컬럼에 중복된 사람이 들어갈 수 있음</a:t>
            </a:r>
            <a:r>
              <a:rPr lang="en-US" altLang="ko-KR" sz="1200" dirty="0"/>
              <a:t>, </a:t>
            </a:r>
            <a:r>
              <a:rPr lang="ko-KR" altLang="en-US" sz="1200" dirty="0"/>
              <a:t>한 사원이 여러 컬럼을 가질 수 있음</a:t>
            </a:r>
            <a:endParaRPr lang="en-US" altLang="ko-KR" sz="1200" dirty="0"/>
          </a:p>
          <a:p>
            <a:r>
              <a:rPr lang="en-US" altLang="ko-KR" sz="1200" dirty="0" err="1"/>
              <a:t>Fam_nm</a:t>
            </a:r>
            <a:r>
              <a:rPr lang="ko-KR" altLang="en-US" sz="1200" dirty="0"/>
              <a:t> 컬럼은 가족의 이름</a:t>
            </a:r>
            <a:endParaRPr lang="en-US" altLang="ko-KR" sz="1200" dirty="0"/>
          </a:p>
          <a:p>
            <a:r>
              <a:rPr lang="en-US" altLang="ko-KR" sz="1200" dirty="0" err="1"/>
              <a:t>Rel_type_cd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가족의 형태를 코드로 작성</a:t>
            </a:r>
            <a:endParaRPr lang="en-US" altLang="ko-KR" sz="1200" dirty="0"/>
          </a:p>
          <a:p>
            <a:r>
              <a:rPr lang="en-US" altLang="ko-KR" sz="1200" dirty="0" err="1"/>
              <a:t>Gender_cd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Birth_ymd</a:t>
            </a:r>
            <a:r>
              <a:rPr lang="ko-KR" altLang="en-US" sz="1200" dirty="0"/>
              <a:t> 컬럼은 </a:t>
            </a:r>
            <a:r>
              <a:rPr lang="en-US" altLang="ko-KR" sz="1200" dirty="0" err="1"/>
              <a:t>emp_c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테이블와</a:t>
            </a:r>
            <a:r>
              <a:rPr lang="ko-KR" altLang="en-US" sz="1200" dirty="0"/>
              <a:t> 동일</a:t>
            </a:r>
            <a:endParaRPr lang="en-US" altLang="ko-KR" sz="1200" dirty="0"/>
          </a:p>
          <a:p>
            <a:r>
              <a:rPr lang="en-US" altLang="ko-KR" sz="1200" dirty="0" err="1"/>
              <a:t>Child_seq</a:t>
            </a:r>
            <a:r>
              <a:rPr lang="ko-KR" altLang="en-US" sz="1200" dirty="0"/>
              <a:t> 컬럼은 자식 수를 표현하여 </a:t>
            </a:r>
            <a:r>
              <a:rPr lang="en-US" altLang="ko-KR" sz="1200" dirty="0"/>
              <a:t>null</a:t>
            </a:r>
            <a:r>
              <a:rPr lang="ko-KR" altLang="en-US" sz="1200" dirty="0"/>
              <a:t>은 자식이 없음</a:t>
            </a:r>
            <a:r>
              <a:rPr lang="en-US" altLang="ko-KR" sz="1200" dirty="0"/>
              <a:t>, 0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한명</a:t>
            </a:r>
            <a:r>
              <a:rPr lang="en-US" altLang="ko-KR" sz="1200" dirty="0"/>
              <a:t>, 1</a:t>
            </a:r>
            <a:r>
              <a:rPr lang="ko-KR" altLang="en-US" sz="1200" dirty="0"/>
              <a:t>은 두명으로 표기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9D98D5-E689-30C6-1369-3EC52D60C1D5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Fam_c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15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6F65-97EC-76FD-27F5-44A88F61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altLang="ko-KR" dirty="0" err="1"/>
              <a:t>org_c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A7E93-3A94-0DBE-75F7-6095B5C89C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사용목적</a:t>
            </a:r>
            <a:endParaRPr lang="en-US" altLang="ko-KR" sz="1200" dirty="0"/>
          </a:p>
          <a:p>
            <a:r>
              <a:rPr lang="ko-KR" altLang="en-US" sz="1200" dirty="0"/>
              <a:t>회사에서 운영하는 지점이나 부서의 정보</a:t>
            </a:r>
            <a:endParaRPr lang="en-US" altLang="ko-KR" sz="1200" dirty="0"/>
          </a:p>
          <a:p>
            <a:r>
              <a:rPr lang="ko-KR" altLang="en-US" sz="1200" dirty="0"/>
              <a:t>특징</a:t>
            </a:r>
            <a:endParaRPr lang="en-US" altLang="ko-KR" sz="1200" dirty="0"/>
          </a:p>
          <a:p>
            <a:r>
              <a:rPr lang="en-US" altLang="ko-KR" sz="1200" dirty="0" err="1"/>
              <a:t>Org_cd</a:t>
            </a:r>
            <a:r>
              <a:rPr lang="ko-KR" altLang="en-US" sz="1200" dirty="0"/>
              <a:t> 컬럼은 </a:t>
            </a:r>
            <a:r>
              <a:rPr lang="en-US" altLang="ko-KR" sz="1200" dirty="0"/>
              <a:t>primary key</a:t>
            </a:r>
          </a:p>
          <a:p>
            <a:r>
              <a:rPr lang="en-US" altLang="ko-KR" sz="1200" dirty="0" err="1"/>
              <a:t>Org_nm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지점이나 부서의 이름</a:t>
            </a:r>
            <a:endParaRPr lang="en-US" altLang="ko-KR" sz="1200" dirty="0"/>
          </a:p>
          <a:p>
            <a:r>
              <a:rPr lang="en-US" altLang="ko-KR" sz="1200" dirty="0" err="1"/>
              <a:t>Org_type</a:t>
            </a:r>
            <a:r>
              <a:rPr lang="ko-KR" altLang="en-US" sz="1200" dirty="0"/>
              <a:t> 컬럼은 지점이나 부서 유형을 대문자 영어로 나타냄</a:t>
            </a:r>
            <a:endParaRPr lang="en-US" altLang="ko-KR" sz="1200" dirty="0"/>
          </a:p>
          <a:p>
            <a:r>
              <a:rPr lang="en-US" altLang="ko-KR" sz="1200" dirty="0" err="1"/>
              <a:t>Sta_ymd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end_ymd</a:t>
            </a:r>
            <a:r>
              <a:rPr lang="en-US" altLang="ko-KR" sz="1200" dirty="0"/>
              <a:t> </a:t>
            </a:r>
            <a:r>
              <a:rPr lang="ko-KR" altLang="en-US" sz="1200" dirty="0"/>
              <a:t>컬럼으로 해당 지점이나 부서의 창설기간을 알 수 있음</a:t>
            </a:r>
            <a:endParaRPr lang="en-US" altLang="ko-KR" sz="1200" dirty="0"/>
          </a:p>
          <a:p>
            <a:r>
              <a:rPr lang="en-US" altLang="ko-KR" sz="1200" dirty="0" err="1"/>
              <a:t>Super_org_cd</a:t>
            </a:r>
            <a:r>
              <a:rPr lang="ko-KR" altLang="en-US" sz="1200" dirty="0"/>
              <a:t> 컬럼은 상위 부서의 </a:t>
            </a:r>
            <a:r>
              <a:rPr lang="en-US" altLang="ko-KR" sz="1200" dirty="0" err="1"/>
              <a:t>org_cd</a:t>
            </a:r>
            <a:r>
              <a:rPr lang="ko-KR" altLang="en-US" sz="1200" dirty="0"/>
              <a:t>를 담아 중복이 가능</a:t>
            </a:r>
            <a:endParaRPr lang="en-US" altLang="ko-KR" sz="1200" dirty="0"/>
          </a:p>
          <a:p>
            <a:r>
              <a:rPr lang="en-US" altLang="ko-KR" sz="1200" dirty="0" err="1"/>
              <a:t>Mgr_org_cd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해당 컬럼의 부서를 관리하는 부서의 </a:t>
            </a:r>
            <a:r>
              <a:rPr lang="en-US" altLang="ko-KR" sz="1200" dirty="0" err="1"/>
              <a:t>org_cd</a:t>
            </a:r>
            <a:r>
              <a:rPr lang="ko-KR" altLang="en-US" sz="1200" dirty="0"/>
              <a:t>를 담아 중복이 가능하며 보통 상위 부서에서 하는 일이라 </a:t>
            </a:r>
            <a:r>
              <a:rPr lang="en-US" altLang="ko-KR" sz="1200" dirty="0" err="1"/>
              <a:t>Super_org_cd</a:t>
            </a:r>
            <a:r>
              <a:rPr lang="ko-KR" altLang="en-US" sz="1200" dirty="0"/>
              <a:t>와 다소 겹침</a:t>
            </a:r>
            <a:endParaRPr lang="en-US" altLang="ko-KR" sz="1200" dirty="0"/>
          </a:p>
          <a:p>
            <a:r>
              <a:rPr lang="en-US" altLang="ko-KR" sz="1200" dirty="0" err="1"/>
              <a:t>Area_org_cd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해당 컬럼의 지점이나 부서가 위치한 지역에서의 상위 부서를 담아 중복이 가능하고 </a:t>
            </a:r>
            <a:r>
              <a:rPr lang="en-US" altLang="ko-KR" sz="1200" dirty="0" err="1"/>
              <a:t>super_org_cd</a:t>
            </a:r>
            <a:r>
              <a:rPr lang="ko-KR" altLang="en-US" sz="1200" dirty="0"/>
              <a:t>와의 차이점은 지역한정이라는 점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6EDA3-BCFD-A752-B44F-4BD66C99A0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사용목적</a:t>
            </a:r>
            <a:endParaRPr lang="en-US" altLang="ko-KR" sz="1200" dirty="0"/>
          </a:p>
          <a:p>
            <a:r>
              <a:rPr lang="ko-KR" altLang="en-US" sz="1200" dirty="0"/>
              <a:t>회사에 근무하는 사원과의 가족관계</a:t>
            </a:r>
            <a:endParaRPr lang="en-US" altLang="ko-KR" sz="1200" dirty="0"/>
          </a:p>
          <a:p>
            <a:r>
              <a:rPr lang="ko-KR" altLang="en-US" sz="1200" dirty="0"/>
              <a:t>특징</a:t>
            </a:r>
            <a:endParaRPr lang="en-US" altLang="ko-KR" sz="1200" dirty="0"/>
          </a:p>
          <a:p>
            <a:r>
              <a:rPr lang="en-US" altLang="ko-KR" sz="1200" dirty="0" err="1"/>
              <a:t>Emp_no</a:t>
            </a:r>
            <a:r>
              <a:rPr lang="en-US" altLang="ko-KR" sz="1200" dirty="0"/>
              <a:t> </a:t>
            </a:r>
            <a:r>
              <a:rPr lang="ko-KR" altLang="en-US" sz="1200" dirty="0"/>
              <a:t>컬럼에 중복된 사람이 들어갈 수 있음</a:t>
            </a:r>
            <a:r>
              <a:rPr lang="en-US" altLang="ko-KR" sz="1200" dirty="0"/>
              <a:t>, </a:t>
            </a:r>
            <a:r>
              <a:rPr lang="ko-KR" altLang="en-US" sz="1200" dirty="0"/>
              <a:t>한 사원이 여러 컬럼을 가질 수 있음</a:t>
            </a:r>
            <a:endParaRPr lang="en-US" altLang="ko-KR" sz="1200" dirty="0"/>
          </a:p>
          <a:p>
            <a:r>
              <a:rPr lang="en-US" altLang="ko-KR" sz="1200" dirty="0" err="1"/>
              <a:t>Emp_rel_no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회사에 근무하는 가족의 </a:t>
            </a:r>
            <a:r>
              <a:rPr lang="en-US" altLang="ko-KR" sz="1200" dirty="0" err="1"/>
              <a:t>emp_no</a:t>
            </a:r>
            <a:r>
              <a:rPr lang="ko-KR" altLang="en-US" sz="1200" dirty="0"/>
              <a:t>로 중복 가능</a:t>
            </a:r>
            <a:endParaRPr lang="en-US" altLang="ko-KR" sz="1200" dirty="0"/>
          </a:p>
          <a:p>
            <a:r>
              <a:rPr lang="en-US" altLang="ko-KR" sz="1200" dirty="0" err="1"/>
              <a:t>Rel_type_cd</a:t>
            </a:r>
            <a:r>
              <a:rPr lang="en-US" altLang="ko-KR" sz="1200" dirty="0"/>
              <a:t> </a:t>
            </a:r>
            <a:r>
              <a:rPr lang="ko-KR" altLang="en-US" sz="1200" dirty="0"/>
              <a:t>컬럼은 </a:t>
            </a:r>
            <a:r>
              <a:rPr lang="en-US" altLang="ko-KR" sz="1200" dirty="0" err="1"/>
              <a:t>fam_c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테이블과 동일</a:t>
            </a:r>
            <a:endParaRPr lang="en-US" altLang="ko-KR" sz="1200" dirty="0"/>
          </a:p>
          <a:p>
            <a:r>
              <a:rPr lang="en-US" altLang="ko-KR" sz="1200" dirty="0" err="1"/>
              <a:t>Sta_ymd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end_ymd</a:t>
            </a:r>
            <a:r>
              <a:rPr lang="ko-KR" altLang="en-US" sz="1200" dirty="0"/>
              <a:t>는 회사에 근무하는 가족의 입사날과 퇴사날을 기록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9D98D5-E689-30C6-1369-3EC52D60C1D5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Fam_rel_c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99AC2-6B5D-984B-D708-647F41F5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취업회사</a:t>
            </a:r>
            <a:endParaRPr lang="en-US" altLang="ko-KR" sz="1800" dirty="0"/>
          </a:p>
          <a:p>
            <a:r>
              <a:rPr lang="ko-KR" altLang="en-US" sz="1800" dirty="0"/>
              <a:t>대기업이면 좋겠지만 중견이나 </a:t>
            </a:r>
            <a:r>
              <a:rPr lang="ko-KR" altLang="en-US" sz="1800" dirty="0" err="1"/>
              <a:t>스타트업도</a:t>
            </a:r>
            <a:r>
              <a:rPr lang="ko-KR" altLang="en-US" sz="1800" dirty="0"/>
              <a:t> 괜찮습니다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부서</a:t>
            </a:r>
            <a:endParaRPr lang="en-US" altLang="ko-KR" sz="1800" dirty="0"/>
          </a:p>
          <a:p>
            <a:r>
              <a:rPr lang="ko-KR" altLang="en-US" sz="1800" dirty="0" err="1"/>
              <a:t>백엔드</a:t>
            </a:r>
            <a:r>
              <a:rPr lang="ko-KR" altLang="en-US" sz="1800" dirty="0"/>
              <a:t> 개발자를 생각하고 있으나 데이터나 클라우드도 관심있습니다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궁금한점</a:t>
            </a:r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ko-KR" altLang="en-US" sz="1800" dirty="0" err="1"/>
              <a:t>깃허브를</a:t>
            </a:r>
            <a:r>
              <a:rPr lang="ko-KR" altLang="en-US" sz="1800" dirty="0"/>
              <a:t> 통해 프로젝트를 업로드 중인데 </a:t>
            </a:r>
            <a:r>
              <a:rPr lang="ko-KR" altLang="en-US" sz="1800" dirty="0" err="1"/>
              <a:t>노션에</a:t>
            </a:r>
            <a:r>
              <a:rPr lang="ko-KR" altLang="en-US" sz="1800" dirty="0"/>
              <a:t> 따로 정리해야 하나요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연봉</a:t>
            </a:r>
            <a:endParaRPr lang="en-US" altLang="ko-KR" sz="1800" dirty="0"/>
          </a:p>
          <a:p>
            <a:r>
              <a:rPr lang="ko-KR" altLang="en-US" sz="1800" dirty="0"/>
              <a:t>최대한 많이 받으면 좋겠지만 평균 연봉도 괜찮습니다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캠프에 바라는 점</a:t>
            </a:r>
            <a:endParaRPr lang="en-US" altLang="ko-KR" sz="1800" dirty="0"/>
          </a:p>
          <a:p>
            <a:r>
              <a:rPr lang="ko-KR" altLang="en-US" sz="1800" dirty="0"/>
              <a:t>실무 경험이 부족하다고 느껴 이번 수업을 참여한만큼 실무에 대해 잘 알려주셨으면 좋겠습니다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5728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421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emp_c</vt:lpstr>
      <vt:lpstr>org_c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한빈 유</dc:creator>
  <cp:lastModifiedBy>한빈 유</cp:lastModifiedBy>
  <cp:revision>4</cp:revision>
  <dcterms:created xsi:type="dcterms:W3CDTF">2023-07-03T19:08:27Z</dcterms:created>
  <dcterms:modified xsi:type="dcterms:W3CDTF">2023-07-04T08:37:14Z</dcterms:modified>
</cp:coreProperties>
</file>