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7" r:id="rId4"/>
    <p:sldId id="261" r:id="rId5"/>
    <p:sldId id="262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5" r:id="rId14"/>
    <p:sldId id="269" r:id="rId15"/>
    <p:sldId id="27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94660"/>
  </p:normalViewPr>
  <p:slideViewPr>
    <p:cSldViewPr>
      <p:cViewPr varScale="1">
        <p:scale>
          <a:sx n="105" d="100"/>
          <a:sy n="105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6746" y="35763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Ⅵ. </a:t>
            </a: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시스템 관리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675502"/>
            <a:ext cx="71859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H="1">
            <a:off x="7741033" y="453080"/>
            <a:ext cx="14029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7201138" y="453080"/>
            <a:ext cx="531692" cy="222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994722" y="49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</a:rPr>
              <a:t>관리자 지침서</a:t>
            </a:r>
            <a:endParaRPr lang="en-US" altLang="ko-KR" sz="9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E0CD-D3D7-47C0-94D4-1C098ED40AFE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3CC5-4F27-411A-B513-1D7324391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9467"/>
              </p:ext>
            </p:extLst>
          </p:nvPr>
        </p:nvGraphicFramePr>
        <p:xfrm>
          <a:off x="683568" y="849496"/>
          <a:ext cx="7200800" cy="520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0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 1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2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Depth3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195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검색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1-2.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관광지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4-3.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루트필터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필터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7. my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4" name="꺾인 연결선 3"/>
          <p:cNvCxnSpPr/>
          <p:nvPr/>
        </p:nvCxnSpPr>
        <p:spPr>
          <a:xfrm rot="10800000" flipV="1">
            <a:off x="5796136" y="2201650"/>
            <a:ext cx="648072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827584" y="633472"/>
            <a:ext cx="669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363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순서방향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0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98" y="1305061"/>
            <a:ext cx="2758619" cy="49066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389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 smtClean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내가 담은 여행지</a:t>
            </a:r>
            <a:r>
              <a:rPr lang="en-US" altLang="ko-KR" sz="1200" dirty="0">
                <a:latin typeface="+mn-ea"/>
              </a:rPr>
              <a:t>&amp;</a:t>
            </a:r>
            <a:r>
              <a:rPr lang="ko-KR" altLang="en-US" sz="1200" dirty="0">
                <a:latin typeface="+mn-ea"/>
              </a:rPr>
              <a:t>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71870" y="22048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33418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저장한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목록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0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09" y="1344774"/>
            <a:ext cx="2736292" cy="48669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0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 err="1">
                <a:latin typeface="+mn-ea"/>
              </a:rPr>
              <a:t>여기루의</a:t>
            </a:r>
            <a:r>
              <a:rPr lang="ko-KR" altLang="en-US" sz="1200" dirty="0">
                <a:latin typeface="+mn-ea"/>
              </a:rPr>
              <a:t> 추천 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04357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83276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리스트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매거진 형식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0" y="1288488"/>
            <a:ext cx="2758619" cy="490666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0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사용자의 추천 루트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43990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11752"/>
              </p:ext>
            </p:extLst>
          </p:nvPr>
        </p:nvGraphicFramePr>
        <p:xfrm>
          <a:off x="6102713" y="1209944"/>
          <a:ext cx="2757004" cy="84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리스트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리뷰형식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31" y="1283367"/>
            <a:ext cx="2770816" cy="4928358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575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4-3. </a:t>
            </a:r>
            <a:r>
              <a:rPr lang="ko-KR" altLang="en-US" sz="1200" dirty="0">
                <a:latin typeface="+mn-ea"/>
              </a:rPr>
              <a:t>루트 상세 </a:t>
            </a:r>
            <a:r>
              <a:rPr lang="en-US" altLang="ko-KR" sz="1200" dirty="0">
                <a:latin typeface="+mn-ea"/>
              </a:rPr>
              <a:t>page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682007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57374" y="486916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4638"/>
              </p:ext>
            </p:extLst>
          </p:nvPr>
        </p:nvGraphicFramePr>
        <p:xfrm>
          <a:off x="6102713" y="1209944"/>
          <a:ext cx="2757004" cy="294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루트로 지정되었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때 저장 가능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편집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루트에 특정 관광지 추가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7" y="1813544"/>
            <a:ext cx="2277870" cy="4051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82" y="1813545"/>
            <a:ext cx="2277869" cy="405157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5. </a:t>
            </a:r>
            <a:r>
              <a:rPr lang="ko-KR" altLang="en-US" sz="1200" b="1" dirty="0" smtClean="0">
                <a:latin typeface="+mn-ea"/>
              </a:rPr>
              <a:t>루트 필터</a:t>
            </a:r>
            <a:r>
              <a:rPr lang="en-US" altLang="ko-KR" sz="1200" b="1" dirty="0" smtClean="0">
                <a:latin typeface="+mn-ea"/>
              </a:rPr>
              <a:t>, 6. </a:t>
            </a:r>
            <a:r>
              <a:rPr lang="ko-KR" altLang="en-US" sz="1200" b="1" dirty="0" smtClean="0">
                <a:latin typeface="+mn-ea"/>
              </a:rPr>
              <a:t>관광지 필터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1880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29225" y="234888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60239"/>
              </p:ext>
            </p:extLst>
          </p:nvPr>
        </p:nvGraphicFramePr>
        <p:xfrm>
          <a:off x="6102713" y="1209944"/>
          <a:ext cx="2757004" cy="112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 필터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카테고리별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필터 기능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7697" y="1536545"/>
            <a:ext cx="128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지역별 검색</a:t>
            </a:r>
            <a:r>
              <a:rPr lang="en-US" altLang="ko-KR" sz="1200" b="1" dirty="0" smtClean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3302" y="153654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카테고리별</a:t>
            </a:r>
            <a:r>
              <a:rPr lang="ko-KR" altLang="en-US" sz="1200" b="1" dirty="0" smtClean="0">
                <a:latin typeface="+mn-ea"/>
              </a:rPr>
              <a:t> 검색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0044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36490" y="181354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8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6" y="1305061"/>
            <a:ext cx="2758619" cy="490666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937163" y="2996952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7. my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page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35697" y="2074532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25138" y="4214171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25585"/>
              </p:ext>
            </p:extLst>
          </p:nvPr>
        </p:nvGraphicFramePr>
        <p:xfrm>
          <a:off x="6156176" y="1209944"/>
          <a:ext cx="2703541" cy="139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닉네임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대표이미지 설정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개수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다녀온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장소수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리뷰 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작성수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34229" y="532126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99" y="1317515"/>
            <a:ext cx="2769537" cy="492608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784536" y="198884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ko-KR" sz="1200" dirty="0">
                <a:latin typeface="+mn-ea"/>
              </a:rPr>
              <a:t>8. </a:t>
            </a:r>
            <a:r>
              <a:rPr lang="ko-KR" altLang="en-US" sz="1200" dirty="0">
                <a:latin typeface="+mn-ea"/>
              </a:rPr>
              <a:t>설정 </a:t>
            </a:r>
            <a:r>
              <a:rPr lang="en-US" altLang="ko-KR" sz="1200" dirty="0">
                <a:latin typeface="+mn-ea"/>
              </a:rPr>
              <a:t>page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779429" y="3249689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23142"/>
              </p:ext>
            </p:extLst>
          </p:nvPr>
        </p:nvGraphicFramePr>
        <p:xfrm>
          <a:off x="6102713" y="1209944"/>
          <a:ext cx="2757004" cy="140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데이터 연결 방식 설정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디바이스 설정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6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4"/>
            <a:ext cx="9144000" cy="67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2" y="764704"/>
            <a:ext cx="9144000" cy="53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5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58301" cy="49060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09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0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메인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81921"/>
              </p:ext>
            </p:extLst>
          </p:nvPr>
        </p:nvGraphicFramePr>
        <p:xfrm>
          <a:off x="6102713" y="1209944"/>
          <a:ext cx="2757004" cy="456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로고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목적지 설정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경유지 추가</a:t>
                      </a:r>
                      <a:endParaRPr lang="en-US" altLang="ko-KR" sz="9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현재 위치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 or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여기루의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추천 루트 정보로 이동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매거진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545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사용자의 추천 루트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374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홈으로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221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필터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설정하여 모든 관광지</a:t>
                      </a:r>
                      <a:r>
                        <a:rPr lang="en-US" altLang="ko-KR" sz="9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루트 모아보기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304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내가 담은 여행지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56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메뉴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056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설정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루트필터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6329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관광지필터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2748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24650" y="1477784"/>
            <a:ext cx="2220643" cy="4641349"/>
            <a:chOff x="1008665" y="1477784"/>
            <a:chExt cx="2220643" cy="4641349"/>
          </a:xfrm>
        </p:grpSpPr>
        <p:sp>
          <p:nvSpPr>
            <p:cNvPr id="19" name="타원 18"/>
            <p:cNvSpPr/>
            <p:nvPr/>
          </p:nvSpPr>
          <p:spPr>
            <a:xfrm>
              <a:off x="1844407" y="14777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883233" y="1916832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983629" y="2406221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3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88190" y="292494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983629" y="3759335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5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983629" y="50851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7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488190" y="4295331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6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008665" y="5846606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8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408292" y="5871784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9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37264" y="5871784"/>
              <a:ext cx="219984" cy="247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10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023440" y="5881443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12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88190" y="5589240"/>
              <a:ext cx="205868" cy="223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 smtClean="0">
                  <a:latin typeface="+mn-ea"/>
                </a:rPr>
                <a:t>4</a:t>
              </a:r>
              <a:endParaRPr lang="ko-KR" altLang="en-US" sz="900" dirty="0">
                <a:latin typeface="+mn-ea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50"/>
          <a:stretch/>
        </p:blipFill>
        <p:spPr>
          <a:xfrm>
            <a:off x="3646035" y="5439306"/>
            <a:ext cx="2379593" cy="7724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t="12694" r="81629" b="84356"/>
          <a:stretch/>
        </p:blipFill>
        <p:spPr>
          <a:xfrm>
            <a:off x="755576" y="2139856"/>
            <a:ext cx="144016" cy="14401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2196337" y="5871784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874405" y="5354870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13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1447408" y="5564916"/>
            <a:ext cx="2625060" cy="393202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336294" y="5354870"/>
            <a:ext cx="219984" cy="247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14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4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7" y="1306945"/>
            <a:ext cx="2759567" cy="4908351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53002"/>
              </p:ext>
            </p:extLst>
          </p:nvPr>
        </p:nvGraphicFramePr>
        <p:xfrm>
          <a:off x="6102713" y="1209944"/>
          <a:ext cx="2757004" cy="196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재</a:t>
                      </a:r>
                      <a:r>
                        <a:rPr lang="ko-KR" altLang="en-US" sz="900" baseline="0" dirty="0" err="1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및 삭제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66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목적지 검색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2674" y="348895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84626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1515117"/>
            <a:ext cx="216701" cy="25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214449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005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03455" y="371197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8" y="1344774"/>
            <a:ext cx="2736292" cy="486695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1-1. </a:t>
            </a:r>
            <a:r>
              <a:rPr lang="ko-KR" altLang="en-US" sz="1200" b="1" dirty="0" smtClean="0">
                <a:latin typeface="+mn-ea"/>
              </a:rPr>
              <a:t>목적지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상세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95935" y="3487746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48467" y="352409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2037"/>
              </p:ext>
            </p:extLst>
          </p:nvPr>
        </p:nvGraphicFramePr>
        <p:xfrm>
          <a:off x="6102713" y="1209944"/>
          <a:ext cx="2757004" cy="168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상세내용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공유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7" y="1306945"/>
            <a:ext cx="2765035" cy="4918076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04453" y="383933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1-2. </a:t>
            </a:r>
            <a:r>
              <a:rPr lang="ko-KR" altLang="en-US" sz="1200" b="1" dirty="0" smtClean="0">
                <a:latin typeface="+mn-ea"/>
              </a:rPr>
              <a:t>관광지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6847" y="4278393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625629" y="4244472"/>
            <a:ext cx="2212444" cy="19676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4453" y="3493437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64133"/>
              </p:ext>
            </p:extLst>
          </p:nvPr>
        </p:nvGraphicFramePr>
        <p:xfrm>
          <a:off x="6102713" y="1209944"/>
          <a:ext cx="2757004" cy="2804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장소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추천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 체크 후 클릭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목적지 상세 페이지로 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추천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선택 체크박스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관광지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2101635" y="4205676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619672" y="40941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863632" y="3616306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908314" y="1772816"/>
            <a:ext cx="217254" cy="2066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3016941" y="1772816"/>
            <a:ext cx="152401" cy="205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19761" y="4088005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4"/>
          <a:stretch/>
        </p:blipFill>
        <p:spPr>
          <a:xfrm>
            <a:off x="3653198" y="4005064"/>
            <a:ext cx="2188144" cy="216378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7" t="48834" b="40917"/>
          <a:stretch/>
        </p:blipFill>
        <p:spPr>
          <a:xfrm>
            <a:off x="4577912" y="4018199"/>
            <a:ext cx="927050" cy="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25629" y="2071087"/>
            <a:ext cx="2212444" cy="4140985"/>
            <a:chOff x="3625629" y="2071087"/>
            <a:chExt cx="2212444" cy="4140985"/>
          </a:xfrm>
        </p:grpSpPr>
        <p:grpSp>
          <p:nvGrpSpPr>
            <p:cNvPr id="13" name="그룹 12"/>
            <p:cNvGrpSpPr/>
            <p:nvPr/>
          </p:nvGrpSpPr>
          <p:grpSpPr>
            <a:xfrm>
              <a:off x="3625629" y="3683258"/>
              <a:ext cx="2212444" cy="2528814"/>
              <a:chOff x="3625629" y="3683258"/>
              <a:chExt cx="2212444" cy="252881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2549"/>
              <a:stretch/>
            </p:blipFill>
            <p:spPr>
              <a:xfrm>
                <a:off x="3625629" y="3683258"/>
                <a:ext cx="2212444" cy="226083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538"/>
              <a:stretch/>
            </p:blipFill>
            <p:spPr>
              <a:xfrm>
                <a:off x="3625629" y="5918442"/>
                <a:ext cx="2212444" cy="293630"/>
              </a:xfrm>
              <a:prstGeom prst="rect">
                <a:avLst/>
              </a:prstGeom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2" b="7792"/>
            <a:stretch/>
          </p:blipFill>
          <p:spPr>
            <a:xfrm>
              <a:off x="3649477" y="2071087"/>
              <a:ext cx="2163293" cy="3312368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9" y="1280562"/>
            <a:ext cx="2762548" cy="4913652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450641" y="399277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6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1-2-1. </a:t>
            </a:r>
            <a:r>
              <a:rPr lang="ko-KR" altLang="en-US" sz="1200" b="1" dirty="0" smtClean="0">
                <a:latin typeface="+mn-ea"/>
              </a:rPr>
              <a:t>루트 추천 </a:t>
            </a:r>
            <a:r>
              <a:rPr lang="en-US" altLang="ko-KR" sz="1200" b="1" dirty="0">
                <a:latin typeface="+mn-ea"/>
              </a:rPr>
              <a:t>p</a:t>
            </a:r>
            <a:r>
              <a:rPr lang="en-US" altLang="ko-KR" sz="1200" b="1" dirty="0" smtClean="0">
                <a:latin typeface="+mn-ea"/>
              </a:rPr>
              <a:t>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619672" y="220486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43609" y="463840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7</a:t>
            </a:r>
            <a:endParaRPr lang="ko-KR" altLang="en-US" sz="9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0641" y="45416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032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3829"/>
              </p:ext>
            </p:extLst>
          </p:nvPr>
        </p:nvGraphicFramePr>
        <p:xfrm>
          <a:off x="6102713" y="1209944"/>
          <a:ext cx="2757004" cy="294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루트로 지정되었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을 때 저장 가능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네비게이션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페이지로 이동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편집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정확도순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거리순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목록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추천 루트 세부 정보 보기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루트에 특정 관광지 추가 기능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2913440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599512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15983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>
            <a:off x="2151443" y="4764648"/>
            <a:ext cx="1523994" cy="1740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62962" y="5606479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8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652120" y="2492896"/>
            <a:ext cx="213776" cy="31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82" y="1331680"/>
            <a:ext cx="2743654" cy="488004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95935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1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: </a:t>
            </a:r>
            <a:fld id="{1C6188A0-85B3-422B-9D9A-F5B0E9E1558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047" y="908051"/>
            <a:ext cx="170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1-3. </a:t>
            </a:r>
            <a:r>
              <a:rPr lang="ko-KR" altLang="en-US" sz="1200" b="1" dirty="0" err="1" smtClean="0">
                <a:latin typeface="+mn-ea"/>
              </a:rPr>
              <a:t>네비게이션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page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283" y="1209945"/>
            <a:ext cx="5682569" cy="509878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57374" y="4374340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98478" y="134477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2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04357" y="506884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56742"/>
              </p:ext>
            </p:extLst>
          </p:nvPr>
        </p:nvGraphicFramePr>
        <p:xfrm>
          <a:off x="6102713" y="1209944"/>
          <a:ext cx="2757004" cy="287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 /</a:t>
                      </a: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1-2-1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루트 저장</a:t>
                      </a: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61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사용자 루트 순서 변경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0905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특정 관광지를 루트에서 제거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293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최적길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18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최소시간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안내 정보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924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예측 및 안내시작하여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애플리케이션으로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9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T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3231" marR="33231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644225" y="544522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6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07291" y="1345334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 smtClean="0">
                <a:latin typeface="+mn-ea"/>
              </a:rPr>
              <a:t>0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1555" y="2060848"/>
            <a:ext cx="205868" cy="223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728</Words>
  <Application>Microsoft Office PowerPoint</Application>
  <PresentationFormat>화면 슬라이드 쇼(4:3)</PresentationFormat>
  <Paragraphs>348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171</cp:revision>
  <dcterms:created xsi:type="dcterms:W3CDTF">2018-08-23T04:16:08Z</dcterms:created>
  <dcterms:modified xsi:type="dcterms:W3CDTF">2018-08-24T05:18:57Z</dcterms:modified>
</cp:coreProperties>
</file>