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  <p:sldId id="262" r:id="rId9"/>
    <p:sldId id="268" r:id="rId10"/>
    <p:sldId id="269" r:id="rId11"/>
    <p:sldId id="258" r:id="rId12"/>
    <p:sldId id="259" r:id="rId13"/>
    <p:sldId id="260" r:id="rId14"/>
    <p:sldId id="261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2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4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1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6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8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6BC1-91E0-424F-B830-6CCAD938D9B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4889-4557-4F46-9FC4-930996860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0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3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팀소개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71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기획배경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00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0437" y="3244334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Ulux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493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515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컨셉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404664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ko-KR" dirty="0"/>
              <a:t>가는 길에 관광지 한 번 보고 갈까</a:t>
            </a:r>
            <a:r>
              <a:rPr lang="en-US" altLang="ko-KR" dirty="0"/>
              <a:t>?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0028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5936" y="548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1714500" cy="1714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35753"/>
            <a:ext cx="1631716" cy="16317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6" y="3597484"/>
            <a:ext cx="1140718" cy="1140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t="12427" r="9184" b="12505"/>
          <a:stretch/>
        </p:blipFill>
        <p:spPr>
          <a:xfrm>
            <a:off x="5364088" y="1412776"/>
            <a:ext cx="1512168" cy="147767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2" t="26308" r="26226" b="35552"/>
          <a:stretch/>
        </p:blipFill>
        <p:spPr bwMode="auto">
          <a:xfrm>
            <a:off x="4788024" y="2915719"/>
            <a:ext cx="3975930" cy="313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67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64198"/>
            <a:ext cx="14205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en-US" altLang="ko-KR" dirty="0" err="1" smtClean="0"/>
              <a:t>Ulux</a:t>
            </a:r>
            <a:endParaRPr lang="en-US" altLang="ko-KR" dirty="0" smtClean="0"/>
          </a:p>
          <a:p>
            <a:r>
              <a:rPr lang="ko-KR" altLang="en-US" dirty="0" smtClean="0"/>
              <a:t>기획배경</a:t>
            </a:r>
            <a:endParaRPr lang="en-US" altLang="ko-KR" dirty="0" smtClean="0"/>
          </a:p>
          <a:p>
            <a:r>
              <a:rPr lang="ko-KR" altLang="en-US" dirty="0" err="1" smtClean="0"/>
              <a:t>팀소개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타겟층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r>
              <a:rPr lang="ko-KR" altLang="en-US" dirty="0" smtClean="0"/>
              <a:t>수익성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제작기술</a:t>
            </a:r>
            <a:endParaRPr lang="en-US" altLang="ko-KR" dirty="0" smtClean="0"/>
          </a:p>
          <a:p>
            <a:r>
              <a:rPr lang="ko-KR" altLang="en-US" dirty="0" smtClean="0"/>
              <a:t>개발체계</a:t>
            </a:r>
            <a:endParaRPr lang="en-US" altLang="ko-KR" dirty="0" smtClean="0"/>
          </a:p>
          <a:p>
            <a:r>
              <a:rPr lang="ko-KR" altLang="en-US" dirty="0" smtClean="0"/>
              <a:t>작업과정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작업과정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606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개발체계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15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제작기술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0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91740" y="3244334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050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341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수익성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3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61709" y="324433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타겟층</a:t>
            </a:r>
            <a:r>
              <a:rPr lang="ko-KR" altLang="en-US" dirty="0"/>
              <a:t>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770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3397670" cy="39285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14" y="2852936"/>
            <a:ext cx="3397670" cy="39285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150000"/>
            <a:ext cx="3397670" cy="39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35</Words>
  <Application>Microsoft Office PowerPoint</Application>
  <PresentationFormat>화면 슬라이드 쇼(4:3)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T맵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T맵</dc:title>
  <dc:creator>student</dc:creator>
  <cp:lastModifiedBy>student</cp:lastModifiedBy>
  <cp:revision>6</cp:revision>
  <dcterms:created xsi:type="dcterms:W3CDTF">2018-08-20T08:44:23Z</dcterms:created>
  <dcterms:modified xsi:type="dcterms:W3CDTF">2018-08-21T12:31:11Z</dcterms:modified>
</cp:coreProperties>
</file>