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EB7-109F-4FF0-BE94-A9C63451FCA8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EEB7-109F-4FF0-BE94-A9C63451FCA8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72DD-340C-49AD-8E8E-8B0ADF4615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if_database-px-png_634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365104"/>
            <a:ext cx="1080120" cy="1080120"/>
          </a:xfrm>
          <a:prstGeom prst="rect">
            <a:avLst/>
          </a:prstGeom>
        </p:spPr>
      </p:pic>
      <p:pic>
        <p:nvPicPr>
          <p:cNvPr id="13" name="그림 12" descr="if_Web_Database_660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492896"/>
            <a:ext cx="1116390" cy="1112872"/>
          </a:xfrm>
          <a:prstGeom prst="rect">
            <a:avLst/>
          </a:prstGeom>
        </p:spPr>
      </p:pic>
      <p:pic>
        <p:nvPicPr>
          <p:cNvPr id="14" name="그림 13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929110"/>
            <a:ext cx="2108734" cy="662745"/>
          </a:xfrm>
          <a:prstGeom prst="rect">
            <a:avLst/>
          </a:prstGeom>
        </p:spPr>
      </p:pic>
      <p:pic>
        <p:nvPicPr>
          <p:cNvPr id="15" name="그림 14" descr="캡처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3068960"/>
            <a:ext cx="2151768" cy="628316"/>
          </a:xfrm>
          <a:prstGeom prst="rect">
            <a:avLst/>
          </a:prstGeom>
        </p:spPr>
      </p:pic>
      <p:pic>
        <p:nvPicPr>
          <p:cNvPr id="16" name="그림 15" descr="if_user_3225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880" y="0"/>
            <a:ext cx="1625397" cy="162539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563888" y="227687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여기</a:t>
            </a:r>
            <a:r>
              <a:rPr lang="ko-KR" altLang="en-US" dirty="0" err="1"/>
              <a:t>루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9552" y="188640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여기루</a:t>
            </a:r>
            <a:endParaRPr lang="en-US" altLang="ko-KR" dirty="0" smtClean="0"/>
          </a:p>
          <a:p>
            <a:r>
              <a:rPr lang="ko-KR" altLang="en-US" dirty="0" smtClean="0"/>
              <a:t>사용자의 여행정보 수집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여기루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사용자</a:t>
            </a:r>
            <a:endParaRPr lang="en-US" altLang="ko-KR" dirty="0"/>
          </a:p>
          <a:p>
            <a:r>
              <a:rPr lang="ko-KR" altLang="en-US" dirty="0" smtClean="0"/>
              <a:t>여행지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여행 루트 제공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2" name="위쪽/아래쪽 화살표 71"/>
          <p:cNvSpPr/>
          <p:nvPr/>
        </p:nvSpPr>
        <p:spPr>
          <a:xfrm>
            <a:off x="4139952" y="1628800"/>
            <a:ext cx="288032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596336" y="31409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0352" y="49411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15608" y="1124744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여기루</a:t>
            </a:r>
            <a:r>
              <a:rPr lang="en-US" altLang="ko-KR" dirty="0" smtClean="0"/>
              <a:t>-&gt;DB</a:t>
            </a:r>
          </a:p>
          <a:p>
            <a:r>
              <a:rPr lang="ko-KR" altLang="en-US" dirty="0" smtClean="0"/>
              <a:t>사용자 여행정보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DB-&gt;</a:t>
            </a:r>
            <a:r>
              <a:rPr lang="ko-KR" altLang="en-US" dirty="0" err="1" smtClean="0"/>
              <a:t>여기루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저장된 데이터 제공</a:t>
            </a:r>
            <a:endParaRPr lang="ko-KR" altLang="en-US" dirty="0"/>
          </a:p>
        </p:txBody>
      </p:sp>
      <p:sp>
        <p:nvSpPr>
          <p:cNvPr id="76" name="위쪽/아래쪽 화살표 75"/>
          <p:cNvSpPr/>
          <p:nvPr/>
        </p:nvSpPr>
        <p:spPr>
          <a:xfrm rot="16200000">
            <a:off x="5585363" y="2631661"/>
            <a:ext cx="288032" cy="8745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위쪽/아래쪽 화살표 76"/>
          <p:cNvSpPr/>
          <p:nvPr/>
        </p:nvSpPr>
        <p:spPr>
          <a:xfrm>
            <a:off x="6948264" y="3789040"/>
            <a:ext cx="288032" cy="509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95536" y="465313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여행지의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좌표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최적경로 등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필요한 정보 제공</a:t>
            </a:r>
            <a:endParaRPr lang="ko-KR" altLang="en-US" dirty="0"/>
          </a:p>
        </p:txBody>
      </p:sp>
      <p:sp>
        <p:nvSpPr>
          <p:cNvPr id="80" name="오른쪽 화살표 79"/>
          <p:cNvSpPr/>
          <p:nvPr/>
        </p:nvSpPr>
        <p:spPr>
          <a:xfrm rot="18805924">
            <a:off x="2775120" y="333127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Android studio 2.3.1</a:t>
            </a:r>
          </a:p>
          <a:p>
            <a:pPr>
              <a:buNone/>
            </a:pPr>
            <a:r>
              <a:rPr lang="en-US" altLang="ko-KR" dirty="0" smtClean="0"/>
              <a:t>Java 	1.8.0_74</a:t>
            </a:r>
          </a:p>
          <a:p>
            <a:pPr>
              <a:buNone/>
            </a:pPr>
            <a:r>
              <a:rPr lang="en-US" altLang="ko-KR" dirty="0" smtClean="0"/>
              <a:t>XML </a:t>
            </a:r>
          </a:p>
          <a:p>
            <a:pPr>
              <a:buNone/>
            </a:pPr>
            <a:r>
              <a:rPr lang="en-US" altLang="ko-KR" dirty="0" smtClean="0"/>
              <a:t>Oracle Database 11.1.0.6</a:t>
            </a:r>
          </a:p>
          <a:p>
            <a:pPr>
              <a:buNone/>
            </a:pPr>
            <a:r>
              <a:rPr lang="en-US" altLang="ko-KR" dirty="0" smtClean="0"/>
              <a:t>Tomcat 7.0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개발환경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한승헌</dc:creator>
  <cp:lastModifiedBy>한승헌</cp:lastModifiedBy>
  <cp:revision>1</cp:revision>
  <dcterms:created xsi:type="dcterms:W3CDTF">2018-08-22T14:30:26Z</dcterms:created>
  <dcterms:modified xsi:type="dcterms:W3CDTF">2018-08-22T15:57:16Z</dcterms:modified>
</cp:coreProperties>
</file>