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6" r:id="rId3"/>
    <p:sldId id="277" r:id="rId4"/>
    <p:sldId id="261" r:id="rId5"/>
    <p:sldId id="262" r:id="rId6"/>
    <p:sldId id="264" r:id="rId7"/>
    <p:sldId id="265" r:id="rId8"/>
    <p:sldId id="266" r:id="rId9"/>
    <p:sldId id="267" r:id="rId10"/>
    <p:sldId id="271" r:id="rId11"/>
    <p:sldId id="272" r:id="rId12"/>
    <p:sldId id="273" r:id="rId13"/>
    <p:sldId id="275" r:id="rId14"/>
    <p:sldId id="269" r:id="rId15"/>
    <p:sldId id="270" r:id="rId16"/>
    <p:sldId id="274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75" autoAdjust="0"/>
    <p:restoredTop sz="94660"/>
  </p:normalViewPr>
  <p:slideViewPr>
    <p:cSldViewPr>
      <p:cViewPr varScale="1">
        <p:scale>
          <a:sx n="108" d="100"/>
          <a:sy n="108" d="100"/>
        </p:scale>
        <p:origin x="-2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E0CD-D3D7-47C0-94D4-1C098ED40AFE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3CC5-4F27-411A-B513-1D7324391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77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E0CD-D3D7-47C0-94D4-1C098ED40AFE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3CC5-4F27-411A-B513-1D7324391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67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E0CD-D3D7-47C0-94D4-1C098ED40AFE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3CC5-4F27-411A-B513-1D7324391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47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: </a:t>
            </a:r>
            <a:fld id="{1C6188A0-85B3-422B-9D9A-F5B0E9E1558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26746" y="357632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Ⅵ. </a:t>
            </a:r>
            <a:r>
              <a:rPr lang="ko-KR" altLang="en-US" sz="1200" b="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시스템 관리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 flipH="1">
            <a:off x="2" y="675502"/>
            <a:ext cx="71859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 flipH="1">
            <a:off x="7741033" y="453080"/>
            <a:ext cx="140296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flipV="1">
            <a:off x="7201138" y="453080"/>
            <a:ext cx="531692" cy="22242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7994722" y="49613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0" dirty="0" smtClean="0">
                <a:solidFill>
                  <a:schemeClr val="bg1">
                    <a:lumMod val="50000"/>
                  </a:schemeClr>
                </a:solidFill>
              </a:rPr>
              <a:t>관리자 지침서</a:t>
            </a:r>
            <a:endParaRPr lang="en-US" altLang="ko-KR" sz="900" b="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72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E0CD-D3D7-47C0-94D4-1C098ED40AFE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3CC5-4F27-411A-B513-1D7324391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83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E0CD-D3D7-47C0-94D4-1C098ED40AFE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3CC5-4F27-411A-B513-1D7324391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42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E0CD-D3D7-47C0-94D4-1C098ED40AFE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3CC5-4F27-411A-B513-1D7324391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57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E0CD-D3D7-47C0-94D4-1C098ED40AFE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3CC5-4F27-411A-B513-1D7324391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11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E0CD-D3D7-47C0-94D4-1C098ED40AFE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3CC5-4F27-411A-B513-1D7324391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13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E0CD-D3D7-47C0-94D4-1C098ED40AFE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3CC5-4F27-411A-B513-1D7324391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50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E0CD-D3D7-47C0-94D4-1C098ED40AFE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3CC5-4F27-411A-B513-1D7324391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55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E0CD-D3D7-47C0-94D4-1C098ED40AFE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3CC5-4F27-411A-B513-1D7324391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53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3E0CD-D3D7-47C0-94D4-1C098ED40AFE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93CC5-4F27-411A-B513-1D7324391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01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389467"/>
              </p:ext>
            </p:extLst>
          </p:nvPr>
        </p:nvGraphicFramePr>
        <p:xfrm>
          <a:off x="683568" y="849496"/>
          <a:ext cx="7200800" cy="5205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00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73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Depth</a:t>
                      </a:r>
                      <a:r>
                        <a:rPr lang="en-US" altLang="ko-KR" sz="900" b="1" baseline="0" dirty="0" smtClean="0">
                          <a:latin typeface="+mn-ea"/>
                          <a:ea typeface="+mn-ea"/>
                        </a:rPr>
                        <a:t> 0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Depth 1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Depth</a:t>
                      </a:r>
                      <a:r>
                        <a:rPr lang="en-US" altLang="ko-KR" sz="900" b="1" baseline="0" dirty="0" smtClean="0">
                          <a:latin typeface="+mn-ea"/>
                          <a:ea typeface="+mn-ea"/>
                        </a:rPr>
                        <a:t> 2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Depth3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3195"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0.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메인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page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목적지 검색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1-1.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장소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상세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319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1-2.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관광지 추천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1-2-1.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루트 추천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9618035"/>
                  </a:ext>
                </a:extLst>
              </a:tr>
              <a:tr h="47319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1-3.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네비게이션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60905486"/>
                  </a:ext>
                </a:extLst>
              </a:tr>
              <a:tr h="47319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내가 담은 여행지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루트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page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62931107"/>
                  </a:ext>
                </a:extLst>
              </a:tr>
              <a:tr h="47319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여기루의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추천 루트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page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26184942"/>
                  </a:ext>
                </a:extLst>
              </a:tr>
              <a:tr h="47319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4.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사용자의 추천 루트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page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4-3.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루트 상세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19249548"/>
                  </a:ext>
                </a:extLst>
              </a:tr>
              <a:tr h="473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5.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루트필터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page</a:t>
                      </a: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73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6.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관광지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필터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page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1-1.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장소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상세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7319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7. my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page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7319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8.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설정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page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4" name="꺾인 연결선 3"/>
          <p:cNvCxnSpPr/>
          <p:nvPr/>
        </p:nvCxnSpPr>
        <p:spPr>
          <a:xfrm rot="10800000" flipV="1">
            <a:off x="5796136" y="2201650"/>
            <a:ext cx="648072" cy="216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827584" y="633472"/>
            <a:ext cx="66967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71600" y="36374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순서방향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4049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798" y="1305061"/>
            <a:ext cx="2758619" cy="4906664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: </a:t>
            </a:r>
            <a:fld id="{1C6188A0-85B3-422B-9D9A-F5B0E9E1558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2047" y="908051"/>
            <a:ext cx="2389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200" b="1" dirty="0" smtClean="0">
                <a:latin typeface="+mn-ea"/>
              </a:rPr>
              <a:t>2. </a:t>
            </a:r>
            <a:r>
              <a:rPr lang="ko-KR" altLang="en-US" sz="1200" dirty="0">
                <a:latin typeface="+mn-ea"/>
              </a:rPr>
              <a:t>내가 담은 여행지</a:t>
            </a:r>
            <a:r>
              <a:rPr lang="en-US" altLang="ko-KR" sz="1200" dirty="0">
                <a:latin typeface="+mn-ea"/>
              </a:rPr>
              <a:t>&amp;</a:t>
            </a:r>
            <a:r>
              <a:rPr lang="ko-KR" altLang="en-US" sz="1200" dirty="0">
                <a:latin typeface="+mn-ea"/>
              </a:rPr>
              <a:t>루트 </a:t>
            </a:r>
            <a:r>
              <a:rPr lang="en-US" altLang="ko-KR" sz="1200" dirty="0">
                <a:latin typeface="+mn-ea"/>
              </a:rPr>
              <a:t>page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84283" y="1209945"/>
            <a:ext cx="5682569" cy="509878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771870" y="220486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1</a:t>
            </a:r>
            <a:endParaRPr lang="ko-KR" altLang="en-US" sz="900" dirty="0">
              <a:latin typeface="+mn-ea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333418"/>
              </p:ext>
            </p:extLst>
          </p:nvPr>
        </p:nvGraphicFramePr>
        <p:xfrm>
          <a:off x="6102713" y="1209944"/>
          <a:ext cx="2757004" cy="843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4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72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이동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뒤로가기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저장한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관광지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루트 목록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9618035"/>
                  </a:ext>
                </a:extLst>
              </a:tr>
            </a:tbl>
          </a:graphicData>
        </a:graphic>
      </p:graphicFrame>
      <p:sp>
        <p:nvSpPr>
          <p:cNvPr id="32" name="타원 31"/>
          <p:cNvSpPr/>
          <p:nvPr/>
        </p:nvSpPr>
        <p:spPr>
          <a:xfrm>
            <a:off x="1807291" y="134533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0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20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09" y="1344774"/>
            <a:ext cx="2736292" cy="4866951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: </a:t>
            </a:r>
            <a:fld id="{1C6188A0-85B3-422B-9D9A-F5B0E9E1558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2047" y="908051"/>
            <a:ext cx="2098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altLang="ko-KR" sz="1200" dirty="0">
                <a:latin typeface="+mn-ea"/>
              </a:rPr>
              <a:t>3. </a:t>
            </a:r>
            <a:r>
              <a:rPr lang="ko-KR" altLang="en-US" sz="1200" dirty="0" err="1">
                <a:latin typeface="+mn-ea"/>
              </a:rPr>
              <a:t>여기루의</a:t>
            </a:r>
            <a:r>
              <a:rPr lang="ko-KR" altLang="en-US" sz="1200" dirty="0">
                <a:latin typeface="+mn-ea"/>
              </a:rPr>
              <a:t> 추천 루트 </a:t>
            </a:r>
            <a:r>
              <a:rPr lang="en-US" altLang="ko-KR" sz="1200" dirty="0">
                <a:latin typeface="+mn-ea"/>
              </a:rPr>
              <a:t>page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84283" y="1209945"/>
            <a:ext cx="5682569" cy="509878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704357" y="2060848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1</a:t>
            </a:r>
            <a:endParaRPr lang="ko-KR" altLang="en-US" sz="900" dirty="0">
              <a:latin typeface="+mn-ea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183276"/>
              </p:ext>
            </p:extLst>
          </p:nvPr>
        </p:nvGraphicFramePr>
        <p:xfrm>
          <a:off x="6102713" y="1209944"/>
          <a:ext cx="2757004" cy="843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4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72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이동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뒤로가기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추천 루트 리스트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매거진 형식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9618035"/>
                  </a:ext>
                </a:extLst>
              </a:tr>
            </a:tbl>
          </a:graphicData>
        </a:graphic>
      </p:graphicFrame>
      <p:sp>
        <p:nvSpPr>
          <p:cNvPr id="32" name="타원 31"/>
          <p:cNvSpPr/>
          <p:nvPr/>
        </p:nvSpPr>
        <p:spPr>
          <a:xfrm>
            <a:off x="1807291" y="134533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0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72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990" y="1288488"/>
            <a:ext cx="2758619" cy="4906664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: </a:t>
            </a:r>
            <a:fld id="{1C6188A0-85B3-422B-9D9A-F5B0E9E1558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2047" y="908051"/>
            <a:ext cx="2098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altLang="ko-KR" sz="1200" dirty="0">
                <a:latin typeface="+mn-ea"/>
              </a:rPr>
              <a:t>4. </a:t>
            </a:r>
            <a:r>
              <a:rPr lang="ko-KR" altLang="en-US" sz="1200" dirty="0">
                <a:latin typeface="+mn-ea"/>
              </a:rPr>
              <a:t>사용자의 추천 루트 </a:t>
            </a:r>
            <a:r>
              <a:rPr lang="en-US" altLang="ko-KR" sz="1200" dirty="0">
                <a:latin typeface="+mn-ea"/>
              </a:rPr>
              <a:t>page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84283" y="1209945"/>
            <a:ext cx="5682569" cy="509878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743990" y="2348880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1</a:t>
            </a:r>
            <a:endParaRPr lang="ko-KR" altLang="en-US" sz="900" dirty="0">
              <a:latin typeface="+mn-ea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807291" y="134533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0</a:t>
            </a:r>
            <a:endParaRPr lang="ko-KR" altLang="en-US" sz="900" dirty="0">
              <a:latin typeface="+mn-ea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911752"/>
              </p:ext>
            </p:extLst>
          </p:nvPr>
        </p:nvGraphicFramePr>
        <p:xfrm>
          <a:off x="6102713" y="1209944"/>
          <a:ext cx="2757004" cy="843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4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72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이동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뒤로가기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추천 루트 리스트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리뷰형식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9618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56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31" y="1283367"/>
            <a:ext cx="2770816" cy="4928358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3995935" y="134477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2</a:t>
            </a:r>
            <a:endParaRPr lang="ko-KR" altLang="en-US" sz="9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: </a:t>
            </a:r>
            <a:fld id="{1C6188A0-85B3-422B-9D9A-F5B0E9E1558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2047" y="908051"/>
            <a:ext cx="1575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4-3. </a:t>
            </a:r>
            <a:r>
              <a:rPr lang="ko-KR" altLang="en-US" sz="1200" dirty="0">
                <a:latin typeface="+mn-ea"/>
              </a:rPr>
              <a:t>루트 상세 </a:t>
            </a:r>
            <a:r>
              <a:rPr lang="en-US" altLang="ko-KR" sz="1200" dirty="0">
                <a:latin typeface="+mn-ea"/>
              </a:rPr>
              <a:t>page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4283" y="1209945"/>
            <a:ext cx="5682569" cy="509878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682007" y="134477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1</a:t>
            </a:r>
            <a:endParaRPr lang="ko-KR" altLang="en-US" sz="900" dirty="0">
              <a:latin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298478" y="134477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3</a:t>
            </a:r>
            <a:endParaRPr lang="ko-KR" altLang="en-US" sz="900" dirty="0">
              <a:latin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657374" y="4869160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5</a:t>
            </a:r>
            <a:endParaRPr lang="ko-KR" altLang="en-US" sz="900" dirty="0">
              <a:latin typeface="+mn-ea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644225" y="544522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6</a:t>
            </a:r>
            <a:endParaRPr lang="ko-KR" altLang="en-US" sz="900" dirty="0">
              <a:latin typeface="+mn-ea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807291" y="134533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0</a:t>
            </a:r>
            <a:endParaRPr lang="ko-KR" altLang="en-US" sz="900" dirty="0">
              <a:latin typeface="+mn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991555" y="2060848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4</a:t>
            </a:r>
            <a:endParaRPr lang="ko-KR" altLang="en-US" sz="900" dirty="0">
              <a:latin typeface="+mn-ea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834638"/>
              </p:ext>
            </p:extLst>
          </p:nvPr>
        </p:nvGraphicFramePr>
        <p:xfrm>
          <a:off x="6102713" y="1209944"/>
          <a:ext cx="2757004" cy="2948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4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72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이동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뒤로가기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1-2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루트 저장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사용자 루트로 지정되었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을 때 저장 가능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9618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네비게이션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페이지로 이동</a:t>
                      </a: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1-3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60905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사용자 루트 편집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62931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사용자 루트 세부 정보 보기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26184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지역별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테마별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정확도순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거리순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필터링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19249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추천 루트 목록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추천 루트 세부 정보 보기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사용자 루트에 특정 관광지 추가 기능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24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97" y="1813544"/>
            <a:ext cx="2277870" cy="40515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82" y="1813545"/>
            <a:ext cx="2277869" cy="405157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: </a:t>
            </a:r>
            <a:fld id="{1C6188A0-85B3-422B-9D9A-F5B0E9E1558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2047" y="908051"/>
            <a:ext cx="2141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5. </a:t>
            </a:r>
            <a:r>
              <a:rPr lang="ko-KR" altLang="en-US" sz="1200" b="1" dirty="0" smtClean="0">
                <a:latin typeface="+mn-ea"/>
              </a:rPr>
              <a:t>루트 필터</a:t>
            </a:r>
            <a:r>
              <a:rPr lang="en-US" altLang="ko-KR" sz="1200" b="1" dirty="0" smtClean="0">
                <a:latin typeface="+mn-ea"/>
              </a:rPr>
              <a:t>, 6. </a:t>
            </a:r>
            <a:r>
              <a:rPr lang="ko-KR" altLang="en-US" sz="1200" b="1" dirty="0" smtClean="0">
                <a:latin typeface="+mn-ea"/>
              </a:rPr>
              <a:t>관광지 필터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4283" y="1209945"/>
            <a:ext cx="5682569" cy="509878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3491880" y="2348880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2</a:t>
            </a:r>
            <a:endParaRPr lang="ko-KR" altLang="en-US" sz="900" dirty="0">
              <a:latin typeface="+mn-ea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029225" y="2348880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1</a:t>
            </a:r>
            <a:endParaRPr lang="ko-KR" altLang="en-US" sz="900" dirty="0">
              <a:latin typeface="+mn-ea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660239"/>
              </p:ext>
            </p:extLst>
          </p:nvPr>
        </p:nvGraphicFramePr>
        <p:xfrm>
          <a:off x="6102713" y="1209944"/>
          <a:ext cx="2757004" cy="1124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4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72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이동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뒤로가기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지역별 필터 기능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1-2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9618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카테고리별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필터 기능</a:t>
                      </a: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1-2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6090548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47697" y="1536545"/>
            <a:ext cx="1286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지역별 검색</a:t>
            </a:r>
            <a:r>
              <a:rPr lang="en-US" altLang="ko-KR" sz="1200" b="1" dirty="0" smtClean="0">
                <a:latin typeface="+mn-ea"/>
              </a:rPr>
              <a:t> 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73302" y="1536544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latin typeface="+mn-ea"/>
              </a:rPr>
              <a:t>카테고리별</a:t>
            </a:r>
            <a:r>
              <a:rPr lang="ko-KR" altLang="en-US" sz="1200" b="1" dirty="0" smtClean="0">
                <a:latin typeface="+mn-ea"/>
              </a:rPr>
              <a:t> 검색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00044" y="1813545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0</a:t>
            </a:r>
            <a:endParaRPr lang="ko-KR" altLang="en-US" sz="900" dirty="0"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236490" y="1813545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0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688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696" y="1305061"/>
            <a:ext cx="2758619" cy="4906664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1937163" y="2996952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2</a:t>
            </a:r>
            <a:endParaRPr lang="ko-KR" altLang="en-US" sz="9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: </a:t>
            </a:r>
            <a:fld id="{1C6188A0-85B3-422B-9D9A-F5B0E9E1558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2047" y="908051"/>
            <a:ext cx="1022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altLang="ko-KR" sz="1200" dirty="0">
                <a:latin typeface="+mn-ea"/>
              </a:rPr>
              <a:t>7. my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page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4283" y="1209945"/>
            <a:ext cx="5682569" cy="509878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535697" y="2074532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1</a:t>
            </a:r>
            <a:endParaRPr lang="ko-KR" altLang="en-US" sz="900" dirty="0">
              <a:latin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825138" y="4214171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3</a:t>
            </a:r>
            <a:endParaRPr lang="ko-KR" altLang="en-US" sz="900" dirty="0">
              <a:latin typeface="+mn-ea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325585"/>
              </p:ext>
            </p:extLst>
          </p:nvPr>
        </p:nvGraphicFramePr>
        <p:xfrm>
          <a:off x="6156176" y="1209944"/>
          <a:ext cx="2703541" cy="1398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72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이동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뒤로가기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사용자 닉네임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대표이미지 설정</a:t>
                      </a: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9618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장소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루트 저장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개수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다녀온 </a:t>
                      </a:r>
                      <a:r>
                        <a:rPr lang="ko-KR" altLang="en-US" sz="900" baseline="0" dirty="0" err="1" smtClean="0">
                          <a:latin typeface="+mn-ea"/>
                          <a:ea typeface="+mn-ea"/>
                        </a:rPr>
                        <a:t>장소수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리뷰 </a:t>
                      </a:r>
                      <a:r>
                        <a:rPr lang="ko-KR" altLang="en-US" sz="900" baseline="0" dirty="0" err="1" smtClean="0">
                          <a:latin typeface="+mn-ea"/>
                          <a:ea typeface="+mn-ea"/>
                        </a:rPr>
                        <a:t>작성수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T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맵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60905486"/>
                  </a:ext>
                </a:extLst>
              </a:tr>
            </a:tbl>
          </a:graphicData>
        </a:graphic>
      </p:graphicFrame>
      <p:sp>
        <p:nvSpPr>
          <p:cNvPr id="32" name="타원 31"/>
          <p:cNvSpPr/>
          <p:nvPr/>
        </p:nvSpPr>
        <p:spPr>
          <a:xfrm>
            <a:off x="1807291" y="134533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0</a:t>
            </a:r>
            <a:endParaRPr lang="ko-KR" altLang="en-US" sz="900" dirty="0">
              <a:latin typeface="+mn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34229" y="5321265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4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737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699" y="1317515"/>
            <a:ext cx="2769537" cy="4926084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1784536" y="1988840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2</a:t>
            </a:r>
            <a:endParaRPr lang="ko-KR" altLang="en-US" sz="9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: </a:t>
            </a:r>
            <a:fld id="{1C6188A0-85B3-422B-9D9A-F5B0E9E1558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2047" y="908051"/>
            <a:ext cx="1065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altLang="ko-KR" sz="1200" dirty="0">
                <a:latin typeface="+mn-ea"/>
              </a:rPr>
              <a:t>8. </a:t>
            </a:r>
            <a:r>
              <a:rPr lang="ko-KR" altLang="en-US" sz="1200" dirty="0">
                <a:latin typeface="+mn-ea"/>
              </a:rPr>
              <a:t>설정 </a:t>
            </a:r>
            <a:r>
              <a:rPr lang="en-US" altLang="ko-KR" sz="1200" dirty="0">
                <a:latin typeface="+mn-ea"/>
              </a:rPr>
              <a:t>page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84283" y="1209945"/>
            <a:ext cx="5682569" cy="509878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779429" y="3249689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3</a:t>
            </a:r>
            <a:endParaRPr lang="ko-KR" altLang="en-US" sz="900" dirty="0">
              <a:latin typeface="+mn-ea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823142"/>
              </p:ext>
            </p:extLst>
          </p:nvPr>
        </p:nvGraphicFramePr>
        <p:xfrm>
          <a:off x="6102713" y="1209944"/>
          <a:ext cx="2757004" cy="140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4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72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이동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뒤로가기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데이터 연결 방식 설정</a:t>
                      </a: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9618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디바이스 설정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60905486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62931107"/>
                  </a:ext>
                </a:extLst>
              </a:tr>
            </a:tbl>
          </a:graphicData>
        </a:graphic>
      </p:graphicFrame>
      <p:sp>
        <p:nvSpPr>
          <p:cNvPr id="32" name="타원 31"/>
          <p:cNvSpPr/>
          <p:nvPr/>
        </p:nvSpPr>
        <p:spPr>
          <a:xfrm>
            <a:off x="1807291" y="134533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0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966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84"/>
            <a:ext cx="9144000" cy="673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6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82" y="764704"/>
            <a:ext cx="9144000" cy="530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5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87" y="1306945"/>
            <a:ext cx="2758301" cy="4906098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: </a:t>
            </a:r>
            <a:fld id="{1C6188A0-85B3-422B-9D9A-F5B0E9E1558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2047" y="908051"/>
            <a:ext cx="1090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0</a:t>
            </a:r>
            <a:r>
              <a:rPr lang="en-US" altLang="ko-KR" sz="1200" b="1" dirty="0" smtClean="0">
                <a:latin typeface="+mn-ea"/>
              </a:rPr>
              <a:t>. </a:t>
            </a:r>
            <a:r>
              <a:rPr lang="ko-KR" altLang="en-US" sz="1200" b="1" dirty="0" smtClean="0">
                <a:latin typeface="+mn-ea"/>
              </a:rPr>
              <a:t>메인 </a:t>
            </a:r>
            <a:r>
              <a:rPr lang="en-US" altLang="ko-KR" sz="1200" b="1" dirty="0" smtClean="0">
                <a:latin typeface="+mn-ea"/>
              </a:rPr>
              <a:t>page</a:t>
            </a:r>
            <a:endParaRPr lang="ko-KR" altLang="en-US" sz="1200" b="1" dirty="0">
              <a:latin typeface="+mn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981921"/>
              </p:ext>
            </p:extLst>
          </p:nvPr>
        </p:nvGraphicFramePr>
        <p:xfrm>
          <a:off x="6102713" y="1209944"/>
          <a:ext cx="2757004" cy="4567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4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72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이동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여기루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로고</a:t>
                      </a: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9618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출발지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목적지 설정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경유지 추가</a:t>
                      </a:r>
                      <a:endParaRPr lang="en-US" altLang="ko-KR" sz="9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출발지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기본값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현재 위치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60905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내가 담은 여행지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루트 페이지로 이동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62931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관광지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or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루트 페이지로 이동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4-3</a:t>
                      </a: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26184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여기루의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추천 루트 페이지로 이동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19249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여기루의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추천 루트 정보로 이동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매거진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55453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사용자의 추천 루트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페이지로 이동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37374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홈으로 이동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42217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검색 필터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설정하여 모든 관광지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루트 모아보기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43045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내가 담은 여행지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루트 페이지로 이동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25694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메뉴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더보기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기능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40567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설정 페이지로 이동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루트필터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페이지로 이동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56329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14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관광지필터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페이지로 이동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12274897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284283" y="1209945"/>
            <a:ext cx="5682569" cy="509878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24650" y="1477784"/>
            <a:ext cx="2220643" cy="4641349"/>
            <a:chOff x="1008665" y="1477784"/>
            <a:chExt cx="2220643" cy="4641349"/>
          </a:xfrm>
        </p:grpSpPr>
        <p:sp>
          <p:nvSpPr>
            <p:cNvPr id="19" name="타원 18"/>
            <p:cNvSpPr/>
            <p:nvPr/>
          </p:nvSpPr>
          <p:spPr>
            <a:xfrm>
              <a:off x="1844407" y="1477784"/>
              <a:ext cx="205868" cy="223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1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1883233" y="1916832"/>
              <a:ext cx="205868" cy="223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2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983629" y="2406221"/>
              <a:ext cx="205868" cy="223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3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1488190" y="2924944"/>
              <a:ext cx="205868" cy="223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4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2983629" y="3759335"/>
              <a:ext cx="205868" cy="223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5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2983629" y="5085184"/>
              <a:ext cx="205868" cy="223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7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1488190" y="4295331"/>
              <a:ext cx="205868" cy="223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6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1008665" y="5846606"/>
              <a:ext cx="205868" cy="223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8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1408292" y="5871784"/>
              <a:ext cx="205868" cy="223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9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1937264" y="5871784"/>
              <a:ext cx="219984" cy="247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10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3023440" y="5881443"/>
              <a:ext cx="205868" cy="223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12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1488190" y="5589240"/>
              <a:ext cx="205868" cy="223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4</a:t>
              </a:r>
              <a:endParaRPr lang="ko-KR" altLang="en-US" sz="900" dirty="0">
                <a:latin typeface="+mn-ea"/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50"/>
          <a:stretch/>
        </p:blipFill>
        <p:spPr>
          <a:xfrm>
            <a:off x="3646035" y="5439306"/>
            <a:ext cx="2379593" cy="77241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2" t="12694" r="81629" b="84356"/>
          <a:stretch/>
        </p:blipFill>
        <p:spPr>
          <a:xfrm>
            <a:off x="755576" y="2139856"/>
            <a:ext cx="144016" cy="144015"/>
          </a:xfrm>
          <a:prstGeom prst="rect">
            <a:avLst/>
          </a:prstGeom>
        </p:spPr>
      </p:pic>
      <p:sp>
        <p:nvSpPr>
          <p:cNvPr id="30" name="타원 29"/>
          <p:cNvSpPr/>
          <p:nvPr/>
        </p:nvSpPr>
        <p:spPr>
          <a:xfrm>
            <a:off x="2196337" y="5871784"/>
            <a:ext cx="219984" cy="247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11</a:t>
            </a:r>
            <a:endParaRPr lang="ko-KR" altLang="en-US" sz="900" dirty="0">
              <a:latin typeface="+mn-ea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874405" y="5354870"/>
            <a:ext cx="219984" cy="247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13</a:t>
            </a:r>
            <a:endParaRPr lang="ko-KR" altLang="en-US" sz="900" dirty="0">
              <a:latin typeface="+mn-ea"/>
            </a:endParaRPr>
          </a:p>
        </p:txBody>
      </p:sp>
      <p:cxnSp>
        <p:nvCxnSpPr>
          <p:cNvPr id="21" name="꺾인 연결선 20"/>
          <p:cNvCxnSpPr/>
          <p:nvPr/>
        </p:nvCxnSpPr>
        <p:spPr>
          <a:xfrm flipV="1">
            <a:off x="1447408" y="5564916"/>
            <a:ext cx="2625060" cy="393202"/>
          </a:xfrm>
          <a:prstGeom prst="bentConnector3">
            <a:avLst>
              <a:gd name="adj1" fmla="val -4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4336294" y="5354870"/>
            <a:ext cx="219984" cy="247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14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849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787" y="1306945"/>
            <a:ext cx="2759567" cy="4908351"/>
          </a:xfrm>
          <a:prstGeom prst="rect">
            <a:avLst/>
          </a:prstGeom>
        </p:spPr>
      </p:pic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453002"/>
              </p:ext>
            </p:extLst>
          </p:nvPr>
        </p:nvGraphicFramePr>
        <p:xfrm>
          <a:off x="6102713" y="1209944"/>
          <a:ext cx="2757004" cy="1968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4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72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이동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뒤로가기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네비게이션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페이지로 이동</a:t>
                      </a: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1-3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9618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목적지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재</a:t>
                      </a:r>
                      <a:r>
                        <a:rPr lang="ko-KR" altLang="en-US" sz="900" baseline="0" dirty="0" err="1" smtClean="0">
                          <a:latin typeface="+mn-ea"/>
                          <a:ea typeface="+mn-ea"/>
                        </a:rPr>
                        <a:t>검색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및 삭제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60905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지역별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정확도순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거리순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필터링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62931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검색 목록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26184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장소 페이지로 이동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1-1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19249548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: </a:t>
            </a:r>
            <a:fld id="{1C6188A0-85B3-422B-9D9A-F5B0E9E1558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2047" y="908051"/>
            <a:ext cx="1660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1. </a:t>
            </a:r>
            <a:r>
              <a:rPr lang="ko-KR" altLang="en-US" sz="1200" b="1" dirty="0" smtClean="0">
                <a:latin typeface="+mn-ea"/>
              </a:rPr>
              <a:t>목적지 검색 </a:t>
            </a:r>
            <a:r>
              <a:rPr lang="en-US" altLang="ko-KR" sz="1200" b="1" dirty="0" smtClean="0">
                <a:latin typeface="+mn-ea"/>
              </a:rPr>
              <a:t>page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4283" y="1209945"/>
            <a:ext cx="5682569" cy="509878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582674" y="3488953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3</a:t>
            </a:r>
            <a:endParaRPr lang="ko-KR" altLang="en-US" sz="900" dirty="0">
              <a:latin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584626" y="3839330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4</a:t>
            </a:r>
            <a:endParaRPr lang="ko-KR" altLang="en-US" sz="900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847" y="1515117"/>
            <a:ext cx="216701" cy="257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4214449" y="134533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2</a:t>
            </a:r>
            <a:endParaRPr lang="ko-KR" altLang="en-US" sz="900" dirty="0">
              <a:latin typeface="+mn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900521" y="134533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1</a:t>
            </a:r>
            <a:endParaRPr lang="ko-KR" altLang="en-US" sz="900" dirty="0">
              <a:latin typeface="+mn-ea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003455" y="3711977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5</a:t>
            </a:r>
            <a:endParaRPr lang="ko-KR" altLang="en-US" sz="900" dirty="0">
              <a:latin typeface="+mn-ea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807291" y="134533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0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956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788" y="1344774"/>
            <a:ext cx="2736292" cy="4866951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3995935" y="134477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1</a:t>
            </a:r>
            <a:endParaRPr lang="ko-KR" altLang="en-US" sz="9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: </a:t>
            </a:r>
            <a:fld id="{1C6188A0-85B3-422B-9D9A-F5B0E9E1558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2047" y="908051"/>
            <a:ext cx="1760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1-1. </a:t>
            </a:r>
            <a:r>
              <a:rPr lang="ko-KR" altLang="en-US" sz="1200" b="1" dirty="0" smtClean="0">
                <a:latin typeface="+mn-ea"/>
              </a:rPr>
              <a:t>목적지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상세 </a:t>
            </a:r>
            <a:r>
              <a:rPr lang="en-US" altLang="ko-KR" sz="1200" b="1" dirty="0" smtClean="0">
                <a:latin typeface="+mn-ea"/>
              </a:rPr>
              <a:t>page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4283" y="1209945"/>
            <a:ext cx="5682569" cy="509878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995935" y="3487746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4</a:t>
            </a:r>
            <a:endParaRPr lang="ko-KR" altLang="en-US" sz="900" dirty="0">
              <a:latin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298478" y="134477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2</a:t>
            </a:r>
            <a:endParaRPr lang="ko-KR" altLang="en-US" sz="900" dirty="0">
              <a:latin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648467" y="3524097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3</a:t>
            </a:r>
            <a:endParaRPr lang="ko-KR" altLang="en-US" sz="900" dirty="0">
              <a:latin typeface="+mn-ea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262037"/>
              </p:ext>
            </p:extLst>
          </p:nvPr>
        </p:nvGraphicFramePr>
        <p:xfrm>
          <a:off x="6102713" y="1209944"/>
          <a:ext cx="2757004" cy="1686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4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72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이동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뒤로가기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장소 저장</a:t>
                      </a: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9618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관광지 추천 페이지로 이동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1-2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62931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상세내용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26184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장소 공유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19249548"/>
                  </a:ext>
                </a:extLst>
              </a:tr>
            </a:tbl>
          </a:graphicData>
        </a:graphic>
      </p:graphicFrame>
      <p:sp>
        <p:nvSpPr>
          <p:cNvPr id="32" name="타원 31"/>
          <p:cNvSpPr/>
          <p:nvPr/>
        </p:nvSpPr>
        <p:spPr>
          <a:xfrm>
            <a:off x="1807291" y="134533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0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711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87" y="1306945"/>
            <a:ext cx="2765035" cy="4918076"/>
          </a:xfrm>
          <a:prstGeom prst="rect">
            <a:avLst/>
          </a:prstGeom>
        </p:spPr>
      </p:pic>
      <p:sp>
        <p:nvSpPr>
          <p:cNvPr id="45" name="타원 44"/>
          <p:cNvSpPr/>
          <p:nvPr/>
        </p:nvSpPr>
        <p:spPr>
          <a:xfrm>
            <a:off x="504453" y="3839330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5</a:t>
            </a:r>
            <a:endParaRPr lang="ko-KR" altLang="en-US" sz="9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: </a:t>
            </a:r>
            <a:fld id="{1C6188A0-85B3-422B-9D9A-F5B0E9E1558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2047" y="908051"/>
            <a:ext cx="1760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1-2. </a:t>
            </a:r>
            <a:r>
              <a:rPr lang="ko-KR" altLang="en-US" sz="1200" b="1" dirty="0" smtClean="0">
                <a:latin typeface="+mn-ea"/>
              </a:rPr>
              <a:t>관광지 추천 </a:t>
            </a:r>
            <a:r>
              <a:rPr lang="en-US" altLang="ko-KR" sz="1200" b="1" dirty="0">
                <a:latin typeface="+mn-ea"/>
              </a:rPr>
              <a:t>p</a:t>
            </a:r>
            <a:r>
              <a:rPr lang="en-US" altLang="ko-KR" sz="1200" b="1" dirty="0" smtClean="0">
                <a:latin typeface="+mn-ea"/>
              </a:rPr>
              <a:t>age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4283" y="1209945"/>
            <a:ext cx="5682569" cy="509878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746847" y="4278393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4</a:t>
            </a:r>
            <a:endParaRPr lang="ko-KR" altLang="en-US" sz="900" dirty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3625629" y="4244472"/>
            <a:ext cx="2212444" cy="1967600"/>
          </a:xfrm>
          <a:prstGeom prst="rect">
            <a:avLst/>
          </a:prstGeom>
        </p:spPr>
      </p:pic>
      <p:sp>
        <p:nvSpPr>
          <p:cNvPr id="40" name="타원 39"/>
          <p:cNvSpPr/>
          <p:nvPr/>
        </p:nvSpPr>
        <p:spPr>
          <a:xfrm>
            <a:off x="2913440" y="134477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2</a:t>
            </a:r>
            <a:endParaRPr lang="ko-KR" altLang="en-US" sz="900" dirty="0">
              <a:latin typeface="+mn-ea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599512" y="134477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1</a:t>
            </a:r>
            <a:endParaRPr lang="ko-KR" altLang="en-US" sz="900" dirty="0">
              <a:latin typeface="+mn-ea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215983" y="134477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3</a:t>
            </a:r>
            <a:endParaRPr lang="ko-KR" altLang="en-US" sz="900" dirty="0">
              <a:latin typeface="+mn-ea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04453" y="3493437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4</a:t>
            </a:r>
            <a:endParaRPr lang="ko-KR" altLang="en-US" sz="900" dirty="0">
              <a:latin typeface="+mn-ea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364133"/>
              </p:ext>
            </p:extLst>
          </p:nvPr>
        </p:nvGraphicFramePr>
        <p:xfrm>
          <a:off x="6102713" y="1209944"/>
          <a:ext cx="2757004" cy="2804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4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72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이동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뒤로가기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장소 저장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체크박스 체크 후 클릭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9618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루트 추천 페이지로 이동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체크박스 체크 후 클릭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1-2-1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60905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목적지 상세 페이지로 이동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1-1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62931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지역별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정확도순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거리순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필터링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26184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관광지 추천 목록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19249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관광지 선택 체크박스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관광지 세부 정보 보기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0" name="꺾인 연결선 9"/>
          <p:cNvCxnSpPr/>
          <p:nvPr/>
        </p:nvCxnSpPr>
        <p:spPr>
          <a:xfrm>
            <a:off x="2101635" y="4205676"/>
            <a:ext cx="1523994" cy="17402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1619672" y="409416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7</a:t>
            </a:r>
            <a:endParaRPr lang="ko-KR" altLang="en-US" sz="900" dirty="0">
              <a:latin typeface="+mn-ea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2863632" y="3616306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6</a:t>
            </a:r>
            <a:endParaRPr lang="ko-KR" altLang="en-US" sz="900" dirty="0">
              <a:latin typeface="+mn-ea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 flipH="1" flipV="1">
            <a:off x="2908314" y="1772816"/>
            <a:ext cx="217254" cy="2066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 flipV="1">
            <a:off x="3016941" y="1772816"/>
            <a:ext cx="152401" cy="2052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710321" y="134533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0</a:t>
            </a:r>
            <a:endParaRPr lang="ko-KR" altLang="en-US" sz="900" dirty="0">
              <a:latin typeface="+mn-ea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3419761" y="4088005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8</a:t>
            </a:r>
            <a:endParaRPr lang="ko-KR" altLang="en-US" sz="900" dirty="0">
              <a:latin typeface="+mn-ea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04"/>
          <a:stretch/>
        </p:blipFill>
        <p:spPr>
          <a:xfrm>
            <a:off x="3653198" y="4005064"/>
            <a:ext cx="2188144" cy="216378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37" t="48834" b="40917"/>
          <a:stretch/>
        </p:blipFill>
        <p:spPr>
          <a:xfrm>
            <a:off x="4577912" y="4018199"/>
            <a:ext cx="927050" cy="37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6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625629" y="2071087"/>
            <a:ext cx="2212444" cy="4140985"/>
            <a:chOff x="3625629" y="2071087"/>
            <a:chExt cx="2212444" cy="4140985"/>
          </a:xfrm>
        </p:grpSpPr>
        <p:grpSp>
          <p:nvGrpSpPr>
            <p:cNvPr id="13" name="그룹 12"/>
            <p:cNvGrpSpPr/>
            <p:nvPr/>
          </p:nvGrpSpPr>
          <p:grpSpPr>
            <a:xfrm>
              <a:off x="3625629" y="3683258"/>
              <a:ext cx="2212444" cy="2528814"/>
              <a:chOff x="3625629" y="3683258"/>
              <a:chExt cx="2212444" cy="2528814"/>
            </a:xfrm>
          </p:grpSpPr>
          <p:pic>
            <p:nvPicPr>
              <p:cNvPr id="33" name="그림 3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2549"/>
              <a:stretch/>
            </p:blipFill>
            <p:spPr>
              <a:xfrm>
                <a:off x="3625629" y="3683258"/>
                <a:ext cx="2212444" cy="2260832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2538"/>
              <a:stretch/>
            </p:blipFill>
            <p:spPr>
              <a:xfrm>
                <a:off x="3625629" y="5918442"/>
                <a:ext cx="2212444" cy="293630"/>
              </a:xfrm>
              <a:prstGeom prst="rect">
                <a:avLst/>
              </a:prstGeom>
            </p:spPr>
          </p:pic>
        </p:grp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22" b="7792"/>
            <a:stretch/>
          </p:blipFill>
          <p:spPr>
            <a:xfrm>
              <a:off x="3649477" y="2071087"/>
              <a:ext cx="2163293" cy="3312368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59" y="1280562"/>
            <a:ext cx="2762548" cy="4913652"/>
          </a:xfrm>
          <a:prstGeom prst="rect">
            <a:avLst/>
          </a:prstGeom>
        </p:spPr>
      </p:pic>
      <p:sp>
        <p:nvSpPr>
          <p:cNvPr id="45" name="타원 44"/>
          <p:cNvSpPr/>
          <p:nvPr/>
        </p:nvSpPr>
        <p:spPr>
          <a:xfrm>
            <a:off x="450641" y="3992770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5</a:t>
            </a:r>
            <a:endParaRPr lang="ko-KR" altLang="en-US" sz="9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: </a:t>
            </a:r>
            <a:fld id="{1C6188A0-85B3-422B-9D9A-F5B0E9E1558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2047" y="908051"/>
            <a:ext cx="1760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1-2-1. </a:t>
            </a:r>
            <a:r>
              <a:rPr lang="ko-KR" altLang="en-US" sz="1200" b="1" dirty="0" smtClean="0">
                <a:latin typeface="+mn-ea"/>
              </a:rPr>
              <a:t>루트 추천 </a:t>
            </a:r>
            <a:r>
              <a:rPr lang="en-US" altLang="ko-KR" sz="1200" b="1" dirty="0">
                <a:latin typeface="+mn-ea"/>
              </a:rPr>
              <a:t>p</a:t>
            </a:r>
            <a:r>
              <a:rPr lang="en-US" altLang="ko-KR" sz="1200" b="1" dirty="0" smtClean="0">
                <a:latin typeface="+mn-ea"/>
              </a:rPr>
              <a:t>age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4283" y="1209945"/>
            <a:ext cx="5682569" cy="509878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619672" y="220486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4</a:t>
            </a:r>
            <a:endParaRPr lang="ko-KR" altLang="en-US" sz="900" dirty="0">
              <a:latin typeface="+mn-ea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3443609" y="463840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7</a:t>
            </a:r>
            <a:endParaRPr lang="ko-KR" altLang="en-US" sz="900" dirty="0">
              <a:latin typeface="+mn-ea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50641" y="454162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6</a:t>
            </a:r>
            <a:endParaRPr lang="ko-KR" altLang="en-US" sz="900" dirty="0">
              <a:latin typeface="+mn-ea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10321" y="134533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0</a:t>
            </a:r>
            <a:endParaRPr lang="ko-KR" altLang="en-US" sz="900" dirty="0">
              <a:latin typeface="+mn-ea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983829"/>
              </p:ext>
            </p:extLst>
          </p:nvPr>
        </p:nvGraphicFramePr>
        <p:xfrm>
          <a:off x="6102713" y="1209944"/>
          <a:ext cx="2757004" cy="2948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4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72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이동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뒤로가기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1-2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루트 저장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사용자 루트로 지정되었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을 때 저장 가능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9618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네비게이션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페이지로 이동</a:t>
                      </a: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1-3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60905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사용자 루트 편집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62931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사용자 루트 세부 정보 보기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26184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지역별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테마별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정확도순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거리순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필터링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19249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추천 루트 목록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추천 루트 세부 정보 보기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사용자 루트에 특정 관광지 추가 기능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5" name="타원 24"/>
          <p:cNvSpPr/>
          <p:nvPr/>
        </p:nvSpPr>
        <p:spPr>
          <a:xfrm>
            <a:off x="2913440" y="134477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2</a:t>
            </a:r>
            <a:endParaRPr lang="ko-KR" altLang="en-US" sz="900" dirty="0">
              <a:latin typeface="+mn-ea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599512" y="134477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1</a:t>
            </a:r>
            <a:endParaRPr lang="ko-KR" altLang="en-US" sz="900" dirty="0">
              <a:latin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215983" y="134477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3</a:t>
            </a:r>
            <a:endParaRPr lang="ko-KR" altLang="en-US" sz="900" dirty="0">
              <a:latin typeface="+mn-ea"/>
            </a:endParaRPr>
          </a:p>
        </p:txBody>
      </p:sp>
      <p:cxnSp>
        <p:nvCxnSpPr>
          <p:cNvPr id="28" name="꺾인 연결선 27"/>
          <p:cNvCxnSpPr/>
          <p:nvPr/>
        </p:nvCxnSpPr>
        <p:spPr>
          <a:xfrm>
            <a:off x="2151443" y="4764648"/>
            <a:ext cx="1523994" cy="17402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5762962" y="5606479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8</a:t>
            </a:r>
            <a:endParaRPr lang="ko-KR" altLang="en-US" sz="900" dirty="0">
              <a:latin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5652120" y="2492896"/>
            <a:ext cx="213776" cy="31135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14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82" y="1331680"/>
            <a:ext cx="2743654" cy="4880045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3995935" y="134477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1</a:t>
            </a:r>
            <a:endParaRPr lang="ko-KR" altLang="en-US" sz="9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: </a:t>
            </a:r>
            <a:fld id="{1C6188A0-85B3-422B-9D9A-F5B0E9E1558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2047" y="908051"/>
            <a:ext cx="1705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1-3. </a:t>
            </a:r>
            <a:r>
              <a:rPr lang="ko-KR" altLang="en-US" sz="1200" b="1" dirty="0" err="1" smtClean="0">
                <a:latin typeface="+mn-ea"/>
              </a:rPr>
              <a:t>네비게이션</a:t>
            </a:r>
            <a:r>
              <a:rPr lang="ko-KR" altLang="en-US" sz="1200" b="1" dirty="0" smtClean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page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4283" y="1209945"/>
            <a:ext cx="5682569" cy="509878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657374" y="4374340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4</a:t>
            </a:r>
            <a:endParaRPr lang="ko-KR" altLang="en-US" sz="900" dirty="0">
              <a:latin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298478" y="134477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2</a:t>
            </a:r>
            <a:endParaRPr lang="ko-KR" altLang="en-US" sz="900" dirty="0">
              <a:latin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704357" y="506884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5</a:t>
            </a:r>
            <a:endParaRPr lang="ko-KR" altLang="en-US" sz="900" dirty="0">
              <a:latin typeface="+mn-ea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456742"/>
              </p:ext>
            </p:extLst>
          </p:nvPr>
        </p:nvGraphicFramePr>
        <p:xfrm>
          <a:off x="6102713" y="1209944"/>
          <a:ext cx="2757004" cy="2874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4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72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이동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뒤로가기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 /</a:t>
                      </a:r>
                    </a:p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1-2-1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루트 저장</a:t>
                      </a: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9618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사용자 루트 순서 변경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60905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특정 관광지를 루트에서 제거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62931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최적길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안내 정보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26184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최소시간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안내 정보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19249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시간별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예측 및 안내시작하여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T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맵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애플리케이션으로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이동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T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맵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" name="타원 30"/>
          <p:cNvSpPr/>
          <p:nvPr/>
        </p:nvSpPr>
        <p:spPr>
          <a:xfrm>
            <a:off x="1644225" y="544522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6</a:t>
            </a:r>
            <a:endParaRPr lang="ko-KR" altLang="en-US" sz="900" dirty="0">
              <a:latin typeface="+mn-ea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807291" y="134533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0</a:t>
            </a:r>
            <a:endParaRPr lang="ko-KR" altLang="en-US" sz="900" dirty="0">
              <a:latin typeface="+mn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991555" y="2060848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>
                <a:latin typeface="+mn-ea"/>
              </a:rPr>
              <a:t>3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42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728</Words>
  <Application>Microsoft Office PowerPoint</Application>
  <PresentationFormat>화면 슬라이드 쇼(4:3)</PresentationFormat>
  <Paragraphs>348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172</cp:revision>
  <dcterms:created xsi:type="dcterms:W3CDTF">2018-08-23T04:16:08Z</dcterms:created>
  <dcterms:modified xsi:type="dcterms:W3CDTF">2018-08-24T05:50:58Z</dcterms:modified>
</cp:coreProperties>
</file>