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1" r:id="rId3"/>
    <p:sldId id="262" r:id="rId4"/>
    <p:sldId id="264" r:id="rId5"/>
    <p:sldId id="265" r:id="rId6"/>
    <p:sldId id="266" r:id="rId7"/>
    <p:sldId id="267" r:id="rId8"/>
    <p:sldId id="270" r:id="rId9"/>
    <p:sldId id="26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75" autoAdjust="0"/>
    <p:restoredTop sz="94660"/>
  </p:normalViewPr>
  <p:slideViewPr>
    <p:cSldViewPr>
      <p:cViewPr>
        <p:scale>
          <a:sx n="100" d="100"/>
          <a:sy n="100" d="100"/>
        </p:scale>
        <p:origin x="-402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E0CD-D3D7-47C0-94D4-1C098ED40AFE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3CC5-4F27-411A-B513-1D7324391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77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E0CD-D3D7-47C0-94D4-1C098ED40AFE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3CC5-4F27-411A-B513-1D7324391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67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E0CD-D3D7-47C0-94D4-1C098ED40AFE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3CC5-4F27-411A-B513-1D7324391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47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: </a:t>
            </a:r>
            <a:fld id="{1C6188A0-85B3-422B-9D9A-F5B0E9E1558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26746" y="357632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Ⅵ. </a:t>
            </a:r>
            <a:r>
              <a:rPr lang="ko-KR" altLang="en-US" sz="1200" b="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시스템 관리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 flipH="1">
            <a:off x="2" y="675502"/>
            <a:ext cx="71859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 flipH="1">
            <a:off x="7741033" y="453080"/>
            <a:ext cx="140296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flipV="1">
            <a:off x="7201138" y="453080"/>
            <a:ext cx="531692" cy="22242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7994722" y="49613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0" dirty="0" smtClean="0">
                <a:solidFill>
                  <a:schemeClr val="bg1">
                    <a:lumMod val="50000"/>
                  </a:schemeClr>
                </a:solidFill>
              </a:rPr>
              <a:t>관리자 지침서</a:t>
            </a:r>
            <a:endParaRPr lang="en-US" altLang="ko-KR" sz="900" b="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72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E0CD-D3D7-47C0-94D4-1C098ED40AFE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3CC5-4F27-411A-B513-1D7324391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83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E0CD-D3D7-47C0-94D4-1C098ED40AFE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3CC5-4F27-411A-B513-1D7324391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42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E0CD-D3D7-47C0-94D4-1C098ED40AFE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3CC5-4F27-411A-B513-1D7324391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57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E0CD-D3D7-47C0-94D4-1C098ED40AFE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3CC5-4F27-411A-B513-1D7324391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11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E0CD-D3D7-47C0-94D4-1C098ED40AFE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3CC5-4F27-411A-B513-1D7324391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13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E0CD-D3D7-47C0-94D4-1C098ED40AFE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3CC5-4F27-411A-B513-1D7324391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50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E0CD-D3D7-47C0-94D4-1C098ED40AFE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3CC5-4F27-411A-B513-1D7324391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55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E0CD-D3D7-47C0-94D4-1C098ED40AFE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3CC5-4F27-411A-B513-1D7324391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53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3E0CD-D3D7-47C0-94D4-1C098ED40AFE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93CC5-4F27-411A-B513-1D7324391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01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277866"/>
              </p:ext>
            </p:extLst>
          </p:nvPr>
        </p:nvGraphicFramePr>
        <p:xfrm>
          <a:off x="683568" y="849496"/>
          <a:ext cx="7200800" cy="5205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00200"/>
                <a:gridCol w="1800200"/>
              </a:tblGrid>
              <a:tr h="473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Depth</a:t>
                      </a:r>
                      <a:r>
                        <a:rPr lang="en-US" altLang="ko-KR" sz="900" b="1" baseline="0" dirty="0" smtClean="0">
                          <a:latin typeface="+mn-ea"/>
                          <a:ea typeface="+mn-ea"/>
                        </a:rPr>
                        <a:t> 0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Depth 1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Depth</a:t>
                      </a:r>
                      <a:r>
                        <a:rPr lang="en-US" altLang="ko-KR" sz="900" b="1" baseline="0" dirty="0" smtClean="0">
                          <a:latin typeface="+mn-ea"/>
                          <a:ea typeface="+mn-ea"/>
                        </a:rPr>
                        <a:t> 2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Depth3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3195"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0.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메인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page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목적지 검색 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1-1.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장소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상세 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319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1-2.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관광지 추천 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1-2-1.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루트 추천 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9618035"/>
                  </a:ext>
                </a:extLst>
              </a:tr>
              <a:tr h="47319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1-3.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네비게이션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60905486"/>
                  </a:ext>
                </a:extLst>
              </a:tr>
              <a:tr h="47319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내가 담은 여행지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루트 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page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62931107"/>
                  </a:ext>
                </a:extLst>
              </a:tr>
              <a:tr h="47319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여기루의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추천 루트 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page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26184942"/>
                  </a:ext>
                </a:extLst>
              </a:tr>
              <a:tr h="47319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4.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사용자의 추천 루트 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page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4-3.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루트 상세 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19249548"/>
                  </a:ext>
                </a:extLst>
              </a:tr>
              <a:tr h="473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5.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루트필터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page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3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6.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관광지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필터 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page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1-1.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장소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상세 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319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5. my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page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319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6.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설정 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page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꺾인 연결선 3"/>
          <p:cNvCxnSpPr/>
          <p:nvPr/>
        </p:nvCxnSpPr>
        <p:spPr>
          <a:xfrm rot="10800000" flipV="1">
            <a:off x="5796136" y="2201650"/>
            <a:ext cx="648072" cy="2160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827584" y="633472"/>
            <a:ext cx="66967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71600" y="36374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순서방향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4049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: </a:t>
            </a:r>
            <a:fld id="{1C6188A0-85B3-422B-9D9A-F5B0E9E1558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2047" y="908051"/>
            <a:ext cx="1090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0</a:t>
            </a:r>
            <a:r>
              <a:rPr lang="en-US" altLang="ko-KR" sz="1200" b="1" dirty="0" smtClean="0">
                <a:latin typeface="+mn-ea"/>
              </a:rPr>
              <a:t>. </a:t>
            </a:r>
            <a:r>
              <a:rPr lang="ko-KR" altLang="en-US" sz="1200" b="1" dirty="0" smtClean="0">
                <a:latin typeface="+mn-ea"/>
              </a:rPr>
              <a:t>메인 </a:t>
            </a:r>
            <a:r>
              <a:rPr lang="en-US" altLang="ko-KR" sz="1200" b="1" dirty="0" smtClean="0">
                <a:latin typeface="+mn-ea"/>
              </a:rPr>
              <a:t>page</a:t>
            </a:r>
            <a:endParaRPr lang="ko-KR" altLang="en-US" sz="1200" b="1" dirty="0">
              <a:latin typeface="+mn-ea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042243"/>
              </p:ext>
            </p:extLst>
          </p:nvPr>
        </p:nvGraphicFramePr>
        <p:xfrm>
          <a:off x="6102713" y="1209944"/>
          <a:ext cx="2757004" cy="3868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4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7277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이동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여기루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로고</a:t>
                      </a: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9618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출발지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목적지 설정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경유지 추가</a:t>
                      </a:r>
                      <a:endParaRPr lang="en-US" altLang="ko-KR" sz="9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출발지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기본값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현재 위치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60905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내가 담은 여행지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루트 페이지로 이동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62931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관광지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or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루트 페이지로 이동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26184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여기루의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추천 루트 페이지로 이동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19249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여기루의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추천 루트 정보로 이동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매거진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55453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사용자의 추천 루트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페이지로 이동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37374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홈으로 이동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42217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검색 필터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설정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43045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마이페이지로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이동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25694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메뉴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더보기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기능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40567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더보기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메뉴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284283" y="1209945"/>
            <a:ext cx="5682569" cy="509878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607387" y="1306945"/>
            <a:ext cx="2757559" cy="4904779"/>
            <a:chOff x="891402" y="1306945"/>
            <a:chExt cx="2757559" cy="490477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402" y="1306945"/>
              <a:ext cx="2757559" cy="4904779"/>
            </a:xfrm>
            <a:prstGeom prst="rect">
              <a:avLst/>
            </a:prstGeom>
            <a:ln w="12700">
              <a:solidFill>
                <a:srgbClr val="000000"/>
              </a:solidFill>
            </a:ln>
          </p:spPr>
        </p:pic>
        <p:grpSp>
          <p:nvGrpSpPr>
            <p:cNvPr id="6" name="그룹 5"/>
            <p:cNvGrpSpPr/>
            <p:nvPr/>
          </p:nvGrpSpPr>
          <p:grpSpPr>
            <a:xfrm>
              <a:off x="1385256" y="1477784"/>
              <a:ext cx="2263705" cy="4641349"/>
              <a:chOff x="1385256" y="1477784"/>
              <a:chExt cx="2263705" cy="4641349"/>
            </a:xfrm>
          </p:grpSpPr>
          <p:sp>
            <p:nvSpPr>
              <p:cNvPr id="19" name="타원 18"/>
              <p:cNvSpPr/>
              <p:nvPr/>
            </p:nvSpPr>
            <p:spPr>
              <a:xfrm>
                <a:off x="1844407" y="1477784"/>
                <a:ext cx="205868" cy="223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900" dirty="0" smtClean="0">
                    <a:latin typeface="+mn-ea"/>
                  </a:rPr>
                  <a:t>1</a:t>
                </a:r>
                <a:endParaRPr lang="ko-KR" altLang="en-US" sz="900" dirty="0">
                  <a:latin typeface="+mn-ea"/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1883233" y="1916832"/>
                <a:ext cx="205868" cy="223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900" dirty="0" smtClean="0">
                    <a:latin typeface="+mn-ea"/>
                  </a:rPr>
                  <a:t>2</a:t>
                </a:r>
                <a:endParaRPr lang="ko-KR" altLang="en-US" sz="900" dirty="0">
                  <a:latin typeface="+mn-ea"/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2983629" y="2406221"/>
                <a:ext cx="205868" cy="223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900" dirty="0" smtClean="0">
                    <a:latin typeface="+mn-ea"/>
                  </a:rPr>
                  <a:t>3</a:t>
                </a:r>
                <a:endParaRPr lang="ko-KR" altLang="en-US" sz="900" dirty="0">
                  <a:latin typeface="+mn-ea"/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1488190" y="2924944"/>
                <a:ext cx="205868" cy="223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900" dirty="0" smtClean="0">
                    <a:latin typeface="+mn-ea"/>
                  </a:rPr>
                  <a:t>4</a:t>
                </a:r>
                <a:endParaRPr lang="ko-KR" altLang="en-US" sz="900" dirty="0">
                  <a:latin typeface="+mn-ea"/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983629" y="3759335"/>
                <a:ext cx="205868" cy="223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900" dirty="0" smtClean="0">
                    <a:latin typeface="+mn-ea"/>
                  </a:rPr>
                  <a:t>5</a:t>
                </a:r>
                <a:endParaRPr lang="ko-KR" altLang="en-US" sz="900" dirty="0">
                  <a:latin typeface="+mn-ea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2983629" y="5085184"/>
                <a:ext cx="205868" cy="223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900" dirty="0" smtClean="0">
                    <a:latin typeface="+mn-ea"/>
                  </a:rPr>
                  <a:t>7</a:t>
                </a:r>
                <a:endParaRPr lang="ko-KR" altLang="en-US" sz="900" dirty="0">
                  <a:latin typeface="+mn-ea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1488190" y="4295331"/>
                <a:ext cx="205868" cy="223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900" dirty="0" smtClean="0">
                    <a:latin typeface="+mn-ea"/>
                  </a:rPr>
                  <a:t>6</a:t>
                </a:r>
                <a:endParaRPr lang="ko-KR" altLang="en-US" sz="900" dirty="0">
                  <a:latin typeface="+mn-ea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1385256" y="5879026"/>
                <a:ext cx="205868" cy="223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900" dirty="0" smtClean="0">
                    <a:latin typeface="+mn-ea"/>
                  </a:rPr>
                  <a:t>8</a:t>
                </a:r>
                <a:endParaRPr lang="ko-KR" altLang="en-US" sz="900" dirty="0">
                  <a:latin typeface="+mn-ea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2089101" y="5879026"/>
                <a:ext cx="205868" cy="223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900" dirty="0" smtClean="0">
                    <a:latin typeface="+mn-ea"/>
                  </a:rPr>
                  <a:t>9</a:t>
                </a:r>
                <a:endParaRPr lang="ko-KR" altLang="en-US" sz="900" dirty="0">
                  <a:latin typeface="+mn-ea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2793576" y="5879026"/>
                <a:ext cx="205868" cy="223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900" dirty="0" smtClean="0">
                    <a:latin typeface="+mn-ea"/>
                  </a:rPr>
                  <a:t>10</a:t>
                </a:r>
                <a:endParaRPr lang="ko-KR" altLang="en-US" sz="900" dirty="0">
                  <a:latin typeface="+mn-ea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3443093" y="5896109"/>
                <a:ext cx="205868" cy="223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900" dirty="0" smtClean="0">
                    <a:latin typeface="+mn-ea"/>
                  </a:rPr>
                  <a:t>11</a:t>
                </a:r>
                <a:endParaRPr lang="ko-KR" altLang="en-US" sz="900" dirty="0">
                  <a:latin typeface="+mn-ea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488190" y="5589240"/>
                <a:ext cx="205868" cy="223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900" dirty="0" smtClean="0">
                    <a:latin typeface="+mn-ea"/>
                  </a:rPr>
                  <a:t>4</a:t>
                </a:r>
                <a:endParaRPr lang="ko-KR" altLang="en-US" sz="900" dirty="0">
                  <a:latin typeface="+mn-ea"/>
                </a:endParaRPr>
              </a:p>
            </p:txBody>
          </p:sp>
        </p:grpSp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50"/>
          <a:stretch/>
        </p:blipFill>
        <p:spPr>
          <a:xfrm>
            <a:off x="3625628" y="4074950"/>
            <a:ext cx="2206316" cy="2136774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stCxn id="34" idx="0"/>
          </p:cNvCxnSpPr>
          <p:nvPr/>
        </p:nvCxnSpPr>
        <p:spPr>
          <a:xfrm flipV="1">
            <a:off x="3262012" y="5439306"/>
            <a:ext cx="384067" cy="456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49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453002"/>
              </p:ext>
            </p:extLst>
          </p:nvPr>
        </p:nvGraphicFramePr>
        <p:xfrm>
          <a:off x="6102713" y="1209944"/>
          <a:ext cx="2757004" cy="1968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4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7277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이동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뒤로가기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네비게이션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페이지로 이동</a:t>
                      </a: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1-3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9618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목적지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재</a:t>
                      </a:r>
                      <a:r>
                        <a:rPr lang="ko-KR" altLang="en-US" sz="900" baseline="0" dirty="0" err="1" smtClean="0">
                          <a:latin typeface="+mn-ea"/>
                          <a:ea typeface="+mn-ea"/>
                        </a:rPr>
                        <a:t>검색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및 삭제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60905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지역별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정확도순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거리순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필터링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62931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검색 목록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26184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장소 페이지로 이동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1-1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19249548"/>
                  </a:ext>
                </a:extLst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787" y="1306945"/>
            <a:ext cx="2757559" cy="490478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: </a:t>
            </a:r>
            <a:fld id="{1C6188A0-85B3-422B-9D9A-F5B0E9E1558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2047" y="908051"/>
            <a:ext cx="1660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1. </a:t>
            </a:r>
            <a:r>
              <a:rPr lang="ko-KR" altLang="en-US" sz="1200" b="1" dirty="0" smtClean="0">
                <a:latin typeface="+mn-ea"/>
              </a:rPr>
              <a:t>목적지 검색 </a:t>
            </a:r>
            <a:r>
              <a:rPr lang="en-US" altLang="ko-KR" sz="1200" b="1" dirty="0" smtClean="0">
                <a:latin typeface="+mn-ea"/>
              </a:rPr>
              <a:t>page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4283" y="1209945"/>
            <a:ext cx="5682569" cy="509878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582674" y="3488953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3</a:t>
            </a:r>
            <a:endParaRPr lang="ko-KR" altLang="en-US" sz="900" dirty="0">
              <a:latin typeface="+mn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584626" y="3839330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4</a:t>
            </a:r>
            <a:endParaRPr lang="ko-KR" altLang="en-US" sz="900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847" y="1515117"/>
            <a:ext cx="216701" cy="257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4214449" y="134533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2</a:t>
            </a:r>
            <a:endParaRPr lang="ko-KR" altLang="en-US" sz="900" dirty="0">
              <a:latin typeface="+mn-ea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900521" y="134533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1</a:t>
            </a:r>
            <a:endParaRPr lang="ko-KR" altLang="en-US" sz="900" dirty="0">
              <a:latin typeface="+mn-ea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003455" y="3711977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5</a:t>
            </a:r>
            <a:endParaRPr lang="ko-KR" altLang="en-US" sz="900" dirty="0">
              <a:latin typeface="+mn-ea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807291" y="134533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0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956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746787" y="1306945"/>
            <a:ext cx="2757559" cy="4904780"/>
            <a:chOff x="1746787" y="1306946"/>
            <a:chExt cx="2757560" cy="490477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6787" y="1306946"/>
              <a:ext cx="2757560" cy="4904779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3784942" y="3501008"/>
              <a:ext cx="41686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타원 12"/>
          <p:cNvSpPr/>
          <p:nvPr/>
        </p:nvSpPr>
        <p:spPr>
          <a:xfrm>
            <a:off x="3995935" y="134477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2</a:t>
            </a:r>
            <a:endParaRPr lang="ko-KR" altLang="en-US" sz="9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: </a:t>
            </a:r>
            <a:fld id="{1C6188A0-85B3-422B-9D9A-F5B0E9E1558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2047" y="908051"/>
            <a:ext cx="1760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1-1. </a:t>
            </a:r>
            <a:r>
              <a:rPr lang="ko-KR" altLang="en-US" sz="1200" b="1" dirty="0" smtClean="0">
                <a:latin typeface="+mn-ea"/>
              </a:rPr>
              <a:t>목적지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상세 </a:t>
            </a:r>
            <a:r>
              <a:rPr lang="en-US" altLang="ko-KR" sz="1200" b="1" dirty="0" smtClean="0">
                <a:latin typeface="+mn-ea"/>
              </a:rPr>
              <a:t>page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4283" y="1209945"/>
            <a:ext cx="5682569" cy="509878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682007" y="134477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1</a:t>
            </a:r>
            <a:endParaRPr lang="ko-KR" altLang="en-US" sz="900" dirty="0">
              <a:latin typeface="+mn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298478" y="134477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3</a:t>
            </a:r>
            <a:endParaRPr lang="ko-KR" altLang="en-US" sz="900" dirty="0">
              <a:latin typeface="+mn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648467" y="3524097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4</a:t>
            </a:r>
            <a:endParaRPr lang="ko-KR" altLang="en-US" sz="900" dirty="0">
              <a:latin typeface="+mn-ea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912853"/>
              </p:ext>
            </p:extLst>
          </p:nvPr>
        </p:nvGraphicFramePr>
        <p:xfrm>
          <a:off x="6102713" y="1209944"/>
          <a:ext cx="2757004" cy="2105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4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7277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이동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뒤로가기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장소 저장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9618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루트 추천 페이지로 이동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1-2-1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60905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관광지 추천 페이지로 이동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1-2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62931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상세내용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26184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장소 공유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19249548"/>
                  </a:ext>
                </a:extLst>
              </a:tr>
            </a:tbl>
          </a:graphicData>
        </a:graphic>
      </p:graphicFrame>
      <p:sp>
        <p:nvSpPr>
          <p:cNvPr id="31" name="타원 30"/>
          <p:cNvSpPr/>
          <p:nvPr/>
        </p:nvSpPr>
        <p:spPr>
          <a:xfrm>
            <a:off x="3941410" y="3550113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5</a:t>
            </a:r>
            <a:endParaRPr lang="ko-KR" altLang="en-US" sz="900" dirty="0">
              <a:latin typeface="+mn-ea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807291" y="134533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0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711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87" y="1306945"/>
            <a:ext cx="2757558" cy="4904779"/>
          </a:xfrm>
          <a:prstGeom prst="rect">
            <a:avLst/>
          </a:prstGeom>
        </p:spPr>
      </p:pic>
      <p:sp>
        <p:nvSpPr>
          <p:cNvPr id="45" name="타원 44"/>
          <p:cNvSpPr/>
          <p:nvPr/>
        </p:nvSpPr>
        <p:spPr>
          <a:xfrm>
            <a:off x="504453" y="3839330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5</a:t>
            </a:r>
            <a:endParaRPr lang="ko-KR" altLang="en-US" sz="9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: </a:t>
            </a:r>
            <a:fld id="{1C6188A0-85B3-422B-9D9A-F5B0E9E1558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2047" y="908051"/>
            <a:ext cx="1760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1-2. </a:t>
            </a:r>
            <a:r>
              <a:rPr lang="ko-KR" altLang="en-US" sz="1200" b="1" dirty="0" smtClean="0">
                <a:latin typeface="+mn-ea"/>
              </a:rPr>
              <a:t>관광지 추천 </a:t>
            </a:r>
            <a:r>
              <a:rPr lang="en-US" altLang="ko-KR" sz="1200" b="1" dirty="0">
                <a:latin typeface="+mn-ea"/>
              </a:rPr>
              <a:t>p</a:t>
            </a:r>
            <a:r>
              <a:rPr lang="en-US" altLang="ko-KR" sz="1200" b="1" dirty="0" smtClean="0">
                <a:latin typeface="+mn-ea"/>
              </a:rPr>
              <a:t>age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4283" y="1209945"/>
            <a:ext cx="5682569" cy="509878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746847" y="4278393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4</a:t>
            </a:r>
            <a:endParaRPr lang="ko-KR" altLang="en-US" sz="900" dirty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3625629" y="4244472"/>
            <a:ext cx="2212444" cy="1967600"/>
          </a:xfrm>
          <a:prstGeom prst="rect">
            <a:avLst/>
          </a:prstGeom>
        </p:spPr>
      </p:pic>
      <p:sp>
        <p:nvSpPr>
          <p:cNvPr id="40" name="타원 39"/>
          <p:cNvSpPr/>
          <p:nvPr/>
        </p:nvSpPr>
        <p:spPr>
          <a:xfrm>
            <a:off x="2913440" y="134477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2</a:t>
            </a:r>
            <a:endParaRPr lang="ko-KR" altLang="en-US" sz="900" dirty="0">
              <a:latin typeface="+mn-ea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599512" y="134477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1</a:t>
            </a:r>
            <a:endParaRPr lang="ko-KR" altLang="en-US" sz="900" dirty="0">
              <a:latin typeface="+mn-ea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215983" y="134477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3</a:t>
            </a:r>
            <a:endParaRPr lang="ko-KR" altLang="en-US" sz="900" dirty="0">
              <a:latin typeface="+mn-ea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04453" y="3493437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4</a:t>
            </a:r>
            <a:endParaRPr lang="ko-KR" altLang="en-US" sz="900" dirty="0">
              <a:latin typeface="+mn-ea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364133"/>
              </p:ext>
            </p:extLst>
          </p:nvPr>
        </p:nvGraphicFramePr>
        <p:xfrm>
          <a:off x="6102713" y="1209944"/>
          <a:ext cx="2757004" cy="2804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4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7277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이동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뒤로가기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장소 저장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체크박스 체크 후 클릭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9618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루트 추천 페이지로 이동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체크박스 체크 후 클릭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1-2-1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60905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목적지 상세 페이지로 이동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1-1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62931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지역별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정확도순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거리순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필터링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26184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관광지 추천 목록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19249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관광지 선택 체크박스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관광지 세부 정보 보기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" name="꺾인 연결선 9"/>
          <p:cNvCxnSpPr/>
          <p:nvPr/>
        </p:nvCxnSpPr>
        <p:spPr>
          <a:xfrm>
            <a:off x="2101635" y="4205676"/>
            <a:ext cx="1523994" cy="17402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1619672" y="409416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7</a:t>
            </a:r>
            <a:endParaRPr lang="ko-KR" altLang="en-US" sz="900" dirty="0">
              <a:latin typeface="+mn-ea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2863632" y="3616306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6</a:t>
            </a:r>
            <a:endParaRPr lang="ko-KR" altLang="en-US" sz="900" dirty="0">
              <a:latin typeface="+mn-ea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 flipH="1" flipV="1">
            <a:off x="2908314" y="1772816"/>
            <a:ext cx="217254" cy="2066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 flipV="1">
            <a:off x="3016941" y="1772816"/>
            <a:ext cx="152401" cy="2052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710321" y="134533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0</a:t>
            </a:r>
            <a:endParaRPr lang="ko-KR" altLang="en-US" sz="900" dirty="0">
              <a:latin typeface="+mn-ea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3419761" y="4088005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8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5362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87" y="1306945"/>
            <a:ext cx="2757560" cy="4904779"/>
          </a:xfrm>
          <a:prstGeom prst="rect">
            <a:avLst/>
          </a:prstGeom>
        </p:spPr>
      </p:pic>
      <p:sp>
        <p:nvSpPr>
          <p:cNvPr id="45" name="타원 44"/>
          <p:cNvSpPr/>
          <p:nvPr/>
        </p:nvSpPr>
        <p:spPr>
          <a:xfrm>
            <a:off x="450641" y="3992770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5</a:t>
            </a:r>
            <a:endParaRPr lang="ko-KR" altLang="en-US" sz="9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: </a:t>
            </a:r>
            <a:fld id="{1C6188A0-85B3-422B-9D9A-F5B0E9E1558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2047" y="908051"/>
            <a:ext cx="1760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1-2-1. </a:t>
            </a:r>
            <a:r>
              <a:rPr lang="ko-KR" altLang="en-US" sz="1200" b="1" dirty="0" smtClean="0">
                <a:latin typeface="+mn-ea"/>
              </a:rPr>
              <a:t>루트 추천 </a:t>
            </a:r>
            <a:r>
              <a:rPr lang="en-US" altLang="ko-KR" sz="1200" b="1" dirty="0">
                <a:latin typeface="+mn-ea"/>
              </a:rPr>
              <a:t>p</a:t>
            </a:r>
            <a:r>
              <a:rPr lang="en-US" altLang="ko-KR" sz="1200" b="1" dirty="0" smtClean="0">
                <a:latin typeface="+mn-ea"/>
              </a:rPr>
              <a:t>age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4283" y="1209945"/>
            <a:ext cx="5682569" cy="509878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3625629" y="1895475"/>
            <a:ext cx="2212444" cy="4316597"/>
            <a:chOff x="3625629" y="1895475"/>
            <a:chExt cx="2212444" cy="4316597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49"/>
            <a:stretch/>
          </p:blipFill>
          <p:spPr>
            <a:xfrm>
              <a:off x="3625629" y="3683258"/>
              <a:ext cx="2212444" cy="226083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58" b="2022"/>
            <a:stretch/>
          </p:blipFill>
          <p:spPr>
            <a:xfrm>
              <a:off x="3625629" y="1895475"/>
              <a:ext cx="2212444" cy="3715593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538"/>
            <a:stretch/>
          </p:blipFill>
          <p:spPr>
            <a:xfrm>
              <a:off x="3625629" y="5918442"/>
              <a:ext cx="2212444" cy="293630"/>
            </a:xfrm>
            <a:prstGeom prst="rect">
              <a:avLst/>
            </a:prstGeom>
          </p:spPr>
        </p:pic>
      </p:grpSp>
      <p:sp>
        <p:nvSpPr>
          <p:cNvPr id="46" name="타원 45"/>
          <p:cNvSpPr/>
          <p:nvPr/>
        </p:nvSpPr>
        <p:spPr>
          <a:xfrm>
            <a:off x="1619672" y="220486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4</a:t>
            </a:r>
            <a:endParaRPr lang="ko-KR" altLang="en-US" sz="900" dirty="0">
              <a:latin typeface="+mn-ea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3443609" y="463840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7</a:t>
            </a:r>
            <a:endParaRPr lang="ko-KR" altLang="en-US" sz="900" dirty="0">
              <a:latin typeface="+mn-ea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50641" y="454162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6</a:t>
            </a:r>
            <a:endParaRPr lang="ko-KR" altLang="en-US" sz="900" dirty="0">
              <a:latin typeface="+mn-ea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10321" y="134533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0</a:t>
            </a:r>
            <a:endParaRPr lang="ko-KR" altLang="en-US" sz="900" dirty="0">
              <a:latin typeface="+mn-ea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983829"/>
              </p:ext>
            </p:extLst>
          </p:nvPr>
        </p:nvGraphicFramePr>
        <p:xfrm>
          <a:off x="6102713" y="1209944"/>
          <a:ext cx="2757004" cy="2948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4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7277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이동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뒤로가기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1-2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루트 저장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사용자 루트로 지정되었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을 때 저장 가능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9618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네비게이션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페이지로 이동</a:t>
                      </a: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1-3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60905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사용자 루트 편집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62931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사용자 루트 세부 정보 보기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26184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지역별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테마별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정확도순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거리순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필터링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19249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추천 루트 목록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추천 루트 세부 정보 보기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사용자 루트에 특정 관광지 추가 기능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타원 24"/>
          <p:cNvSpPr/>
          <p:nvPr/>
        </p:nvSpPr>
        <p:spPr>
          <a:xfrm>
            <a:off x="2913440" y="134477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2</a:t>
            </a:r>
            <a:endParaRPr lang="ko-KR" altLang="en-US" sz="900" dirty="0">
              <a:latin typeface="+mn-ea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599512" y="134477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1</a:t>
            </a:r>
            <a:endParaRPr lang="ko-KR" altLang="en-US" sz="900" dirty="0">
              <a:latin typeface="+mn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215983" y="134477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3</a:t>
            </a:r>
            <a:endParaRPr lang="ko-KR" altLang="en-US" sz="900" dirty="0">
              <a:latin typeface="+mn-ea"/>
            </a:endParaRPr>
          </a:p>
        </p:txBody>
      </p:sp>
      <p:cxnSp>
        <p:nvCxnSpPr>
          <p:cNvPr id="28" name="꺾인 연결선 27"/>
          <p:cNvCxnSpPr/>
          <p:nvPr/>
        </p:nvCxnSpPr>
        <p:spPr>
          <a:xfrm>
            <a:off x="2151443" y="4764648"/>
            <a:ext cx="1523994" cy="17402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5762962" y="5606479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8</a:t>
            </a:r>
            <a:endParaRPr lang="ko-KR" altLang="en-US" sz="900" dirty="0">
              <a:latin typeface="+mn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5652120" y="2492896"/>
            <a:ext cx="213776" cy="31135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145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159" y="1305061"/>
            <a:ext cx="2758619" cy="4906664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3995935" y="134477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2</a:t>
            </a:r>
            <a:endParaRPr lang="ko-KR" altLang="en-US" sz="9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: </a:t>
            </a:r>
            <a:fld id="{1C6188A0-85B3-422B-9D9A-F5B0E9E1558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2047" y="908051"/>
            <a:ext cx="1705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1-3. </a:t>
            </a:r>
            <a:r>
              <a:rPr lang="ko-KR" altLang="en-US" sz="1200" b="1" dirty="0" err="1" smtClean="0">
                <a:latin typeface="+mn-ea"/>
              </a:rPr>
              <a:t>네비게이션</a:t>
            </a:r>
            <a:r>
              <a:rPr lang="ko-KR" altLang="en-US" sz="1200" b="1" dirty="0" smtClean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page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4283" y="1209945"/>
            <a:ext cx="5682569" cy="509878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682007" y="134477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1</a:t>
            </a:r>
            <a:endParaRPr lang="ko-KR" altLang="en-US" sz="900" dirty="0">
              <a:latin typeface="+mn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298478" y="134477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3</a:t>
            </a:r>
            <a:endParaRPr lang="ko-KR" altLang="en-US" sz="900" dirty="0">
              <a:latin typeface="+mn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657374" y="4869160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5</a:t>
            </a:r>
            <a:endParaRPr lang="ko-KR" altLang="en-US" sz="900" dirty="0">
              <a:latin typeface="+mn-ea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072317"/>
              </p:ext>
            </p:extLst>
          </p:nvPr>
        </p:nvGraphicFramePr>
        <p:xfrm>
          <a:off x="6102713" y="1209944"/>
          <a:ext cx="2757004" cy="252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4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7277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이동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뒤로가기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 /</a:t>
                      </a:r>
                    </a:p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1-2-1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루트 저장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9618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T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맵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애플리케이션으로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이동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T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맵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60905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사용자 루트 순서 변경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62931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특정 관광지를 루트에서 제거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26184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최적길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안내 정보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19249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최소시간 안내 정보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" name="타원 30"/>
          <p:cNvSpPr/>
          <p:nvPr/>
        </p:nvSpPr>
        <p:spPr>
          <a:xfrm>
            <a:off x="1644225" y="544522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6</a:t>
            </a:r>
            <a:endParaRPr lang="ko-KR" altLang="en-US" sz="900" dirty="0">
              <a:latin typeface="+mn-ea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807291" y="134533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0</a:t>
            </a:r>
            <a:endParaRPr lang="ko-KR" altLang="en-US" sz="900" dirty="0">
              <a:latin typeface="+mn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991555" y="2060848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4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424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159" y="1305061"/>
            <a:ext cx="2758619" cy="4906664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3995935" y="134477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2</a:t>
            </a:r>
            <a:endParaRPr lang="ko-KR" altLang="en-US" sz="9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: </a:t>
            </a:r>
            <a:fld id="{1C6188A0-85B3-422B-9D9A-F5B0E9E1558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2047" y="908051"/>
            <a:ext cx="1705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1-3. </a:t>
            </a:r>
            <a:r>
              <a:rPr lang="ko-KR" altLang="en-US" sz="1200" b="1" dirty="0" err="1" smtClean="0">
                <a:latin typeface="+mn-ea"/>
              </a:rPr>
              <a:t>네비게이션</a:t>
            </a:r>
            <a:r>
              <a:rPr lang="ko-KR" altLang="en-US" sz="1200" b="1" dirty="0" smtClean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page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4283" y="1209945"/>
            <a:ext cx="5682569" cy="509878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682007" y="134477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1</a:t>
            </a:r>
            <a:endParaRPr lang="ko-KR" altLang="en-US" sz="900" dirty="0">
              <a:latin typeface="+mn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298478" y="134477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3</a:t>
            </a:r>
            <a:endParaRPr lang="ko-KR" altLang="en-US" sz="900" dirty="0">
              <a:latin typeface="+mn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657374" y="4869160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5</a:t>
            </a:r>
            <a:endParaRPr lang="ko-KR" altLang="en-US" sz="900" dirty="0">
              <a:latin typeface="+mn-ea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162502"/>
              </p:ext>
            </p:extLst>
          </p:nvPr>
        </p:nvGraphicFramePr>
        <p:xfrm>
          <a:off x="6102713" y="1209944"/>
          <a:ext cx="2757004" cy="252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4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7277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이동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뒤로가기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 /</a:t>
                      </a:r>
                    </a:p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1-2-1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루트 저장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9618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T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맵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애플리케이션으로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이동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T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맵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60905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사용자 루트 순서 변경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62931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특정 관광지를 루트에서 제거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26184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최적길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안내 정보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19249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최소시간 안내 정보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" name="타원 30"/>
          <p:cNvSpPr/>
          <p:nvPr/>
        </p:nvSpPr>
        <p:spPr>
          <a:xfrm>
            <a:off x="1644225" y="544522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6</a:t>
            </a:r>
            <a:endParaRPr lang="ko-KR" altLang="en-US" sz="900" dirty="0">
              <a:latin typeface="+mn-ea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807291" y="134533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0</a:t>
            </a:r>
            <a:endParaRPr lang="ko-KR" altLang="en-US" sz="900" dirty="0">
              <a:latin typeface="+mn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991555" y="2060848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4</a:t>
            </a:r>
            <a:endParaRPr lang="ko-KR" altLang="en-US" sz="9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716" y="1305061"/>
            <a:ext cx="2732521" cy="486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78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97" y="1813544"/>
            <a:ext cx="2277870" cy="40515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82" y="1813545"/>
            <a:ext cx="2277869" cy="405157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: </a:t>
            </a:r>
            <a:fld id="{1C6188A0-85B3-422B-9D9A-F5B0E9E1558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2047" y="908051"/>
            <a:ext cx="2141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5</a:t>
            </a:r>
            <a:r>
              <a:rPr lang="en-US" altLang="ko-KR" sz="1200" b="1" dirty="0" smtClean="0">
                <a:latin typeface="+mn-ea"/>
              </a:rPr>
              <a:t>. </a:t>
            </a:r>
            <a:r>
              <a:rPr lang="ko-KR" altLang="en-US" sz="1200" b="1" dirty="0" smtClean="0">
                <a:latin typeface="+mn-ea"/>
              </a:rPr>
              <a:t>루트 필터</a:t>
            </a:r>
            <a:r>
              <a:rPr lang="en-US" altLang="ko-KR" sz="1200" b="1" dirty="0" smtClean="0">
                <a:latin typeface="+mn-ea"/>
              </a:rPr>
              <a:t>, 6. </a:t>
            </a:r>
            <a:r>
              <a:rPr lang="ko-KR" altLang="en-US" sz="1200" b="1" dirty="0" smtClean="0">
                <a:latin typeface="+mn-ea"/>
              </a:rPr>
              <a:t>관광지 필터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4283" y="1209945"/>
            <a:ext cx="5682569" cy="509878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3491880" y="2348880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2</a:t>
            </a:r>
            <a:endParaRPr lang="ko-KR" altLang="en-US" sz="900" dirty="0">
              <a:latin typeface="+mn-ea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029225" y="2348880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1</a:t>
            </a:r>
            <a:endParaRPr lang="ko-KR" altLang="en-US" sz="900" dirty="0">
              <a:latin typeface="+mn-ea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660239"/>
              </p:ext>
            </p:extLst>
          </p:nvPr>
        </p:nvGraphicFramePr>
        <p:xfrm>
          <a:off x="6102713" y="1209944"/>
          <a:ext cx="2757004" cy="1124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4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7277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이동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뒤로가기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지역별 필터 기능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1-2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9618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카테고리별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필터 기능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1-2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6090548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47697" y="1536545"/>
            <a:ext cx="1286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지역별 검색</a:t>
            </a:r>
            <a:r>
              <a:rPr lang="en-US" altLang="ko-KR" sz="1200" b="1" dirty="0" smtClean="0">
                <a:latin typeface="+mn-ea"/>
              </a:rPr>
              <a:t> 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73302" y="1536544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latin typeface="+mn-ea"/>
              </a:rPr>
              <a:t>카테고리별</a:t>
            </a:r>
            <a:r>
              <a:rPr lang="ko-KR" altLang="en-US" sz="1200" b="1" dirty="0" smtClean="0">
                <a:latin typeface="+mn-ea"/>
              </a:rPr>
              <a:t> 검색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00044" y="1813545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0</a:t>
            </a:r>
            <a:endParaRPr lang="ko-KR" altLang="en-US" sz="900" dirty="0"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236490" y="1813545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0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6884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543</Words>
  <Application>Microsoft Office PowerPoint</Application>
  <PresentationFormat>화면 슬라이드 쇼(4:3)</PresentationFormat>
  <Paragraphs>264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148</cp:revision>
  <dcterms:created xsi:type="dcterms:W3CDTF">2018-08-23T04:16:08Z</dcterms:created>
  <dcterms:modified xsi:type="dcterms:W3CDTF">2018-08-23T09:15:44Z</dcterms:modified>
</cp:coreProperties>
</file>