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4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E117-7BAF-46A1-897E-858CCBA3F94F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1F4E-5519-4794-B86E-258AEB9DEE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E117-7BAF-46A1-897E-858CCBA3F94F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1F4E-5519-4794-B86E-258AEB9DEE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E117-7BAF-46A1-897E-858CCBA3F94F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1F4E-5519-4794-B86E-258AEB9DEE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E117-7BAF-46A1-897E-858CCBA3F94F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1F4E-5519-4794-B86E-258AEB9DEE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E117-7BAF-46A1-897E-858CCBA3F94F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1F4E-5519-4794-B86E-258AEB9DEE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E117-7BAF-46A1-897E-858CCBA3F94F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1F4E-5519-4794-B86E-258AEB9DEE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E117-7BAF-46A1-897E-858CCBA3F94F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1F4E-5519-4794-B86E-258AEB9DEE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E117-7BAF-46A1-897E-858CCBA3F94F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1F4E-5519-4794-B86E-258AEB9DEE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E117-7BAF-46A1-897E-858CCBA3F94F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1F4E-5519-4794-B86E-258AEB9DEE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E117-7BAF-46A1-897E-858CCBA3F94F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1F4E-5519-4794-B86E-258AEB9DEE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E117-7BAF-46A1-897E-858CCBA3F94F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41F4E-5519-4794-B86E-258AEB9DEE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8E117-7BAF-46A1-897E-858CCBA3F94F}" type="datetimeFigureOut">
              <a:rPr lang="ko-KR" altLang="en-US" smtClean="0"/>
              <a:t>2018-08-06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41F4E-5519-4794-B86E-258AEB9DEED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관광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비슷한 </a:t>
            </a:r>
            <a:r>
              <a:rPr lang="ko-KR" altLang="en-US" dirty="0" err="1" smtClean="0"/>
              <a:t>어플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와그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트리플</a:t>
            </a:r>
            <a:r>
              <a:rPr lang="ko-KR" altLang="en-US" dirty="0" smtClean="0"/>
              <a:t>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주로 해외 여행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예매 및 할인 위주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ko-KR" altLang="en-US" dirty="0" smtClean="0"/>
              <a:t>비슷한 </a:t>
            </a:r>
            <a:r>
              <a:rPr lang="ko-KR" altLang="en-US" dirty="0" err="1" smtClean="0"/>
              <a:t>어플</a:t>
            </a:r>
            <a:r>
              <a:rPr lang="en-US" altLang="ko-KR" dirty="0" smtClean="0"/>
              <a:t>2 : </a:t>
            </a:r>
            <a:r>
              <a:rPr lang="ko-KR" altLang="en-US" dirty="0" smtClean="0"/>
              <a:t>대한민국 구석구석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여행</a:t>
            </a:r>
            <a:r>
              <a:rPr lang="en-US" altLang="ko-KR" dirty="0" smtClean="0"/>
              <a:t>ON( </a:t>
            </a:r>
            <a:r>
              <a:rPr lang="ko-KR" altLang="en-US" dirty="0" smtClean="0"/>
              <a:t>국내 여행 </a:t>
            </a:r>
            <a:r>
              <a:rPr lang="ko-KR" altLang="en-US" dirty="0" err="1" smtClean="0"/>
              <a:t>타겟이지만</a:t>
            </a:r>
            <a:r>
              <a:rPr lang="ko-KR" altLang="en-US" dirty="0" smtClean="0"/>
              <a:t> 업데이트가 느리다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tmap</a:t>
            </a:r>
            <a:r>
              <a:rPr lang="ko-KR" altLang="en-US" dirty="0" smtClean="0"/>
              <a:t>과 연동이 되었으면 좋겠다는 아쉬움는 </a:t>
            </a:r>
            <a:r>
              <a:rPr lang="ko-KR" altLang="en-US" dirty="0" err="1" smtClean="0"/>
              <a:t>댓글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기존 </a:t>
            </a:r>
            <a:r>
              <a:rPr lang="ko-KR" altLang="en-US" dirty="0" err="1" smtClean="0"/>
              <a:t>어플들은</a:t>
            </a:r>
            <a:r>
              <a:rPr lang="ko-KR" altLang="en-US" dirty="0" smtClean="0"/>
              <a:t> 명소 </a:t>
            </a:r>
            <a:r>
              <a:rPr lang="ko-KR" altLang="en-US" dirty="0" err="1" smtClean="0"/>
              <a:t>한곳한곳</a:t>
            </a:r>
            <a:r>
              <a:rPr lang="ko-KR" altLang="en-US" dirty="0" smtClean="0"/>
              <a:t> 을 추천해주거나 코스 추천을 잘 정리해 놓지 않았음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ko-KR" altLang="en-US" dirty="0"/>
              <a:t>아이템 특성</a:t>
            </a:r>
          </a:p>
          <a:p>
            <a:r>
              <a:rPr lang="ko-KR" altLang="en-US" dirty="0" err="1"/>
              <a:t>어플</a:t>
            </a:r>
            <a:r>
              <a:rPr lang="en-US" altLang="ko-KR" dirty="0"/>
              <a:t>,</a:t>
            </a:r>
            <a:r>
              <a:rPr lang="ko-KR" altLang="en-US" dirty="0"/>
              <a:t>관광 도움</a:t>
            </a:r>
            <a:r>
              <a:rPr lang="en-US" altLang="ko-KR" dirty="0"/>
              <a:t>, </a:t>
            </a:r>
            <a:r>
              <a:rPr lang="ko-KR" altLang="en-US" dirty="0" err="1"/>
              <a:t>네비게이션</a:t>
            </a:r>
            <a:r>
              <a:rPr lang="en-US" altLang="ko-KR" dirty="0"/>
              <a:t>, </a:t>
            </a:r>
            <a:r>
              <a:rPr lang="ko-KR" altLang="en-US" dirty="0" err="1"/>
              <a:t>맵</a:t>
            </a:r>
            <a:r>
              <a:rPr lang="en-US" altLang="ko-KR" dirty="0"/>
              <a:t>?,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사용대상 국내 자유여행자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-</a:t>
            </a:r>
            <a:r>
              <a:rPr lang="ko-KR" altLang="en-US" dirty="0"/>
              <a:t>벤치마킹 </a:t>
            </a:r>
            <a:r>
              <a:rPr lang="en-US" altLang="ko-KR" dirty="0"/>
              <a:t>http://www.earthtory.com/ko/city/chuncheon-si_10945</a:t>
            </a:r>
          </a:p>
          <a:p>
            <a:r>
              <a:rPr lang="en-US" altLang="ko-KR" dirty="0"/>
              <a:t>  https://www.huffingtonpost.kr/2016/09/20/story_n_12097916.html</a:t>
            </a:r>
          </a:p>
          <a:p>
            <a:r>
              <a:rPr lang="en-US" altLang="ko-KR" dirty="0"/>
              <a:t>  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시장성  얼마나 </a:t>
            </a:r>
            <a:r>
              <a:rPr lang="ko-KR" altLang="en-US" dirty="0" err="1"/>
              <a:t>만힝</a:t>
            </a:r>
            <a:r>
              <a:rPr lang="ko-KR" altLang="en-US" dirty="0"/>
              <a:t> 사용하나</a:t>
            </a:r>
            <a:r>
              <a:rPr lang="en-US" altLang="ko-KR" dirty="0"/>
              <a:t>?? </a:t>
            </a:r>
            <a:r>
              <a:rPr lang="ko-KR" altLang="en-US" dirty="0"/>
              <a:t>관광 정보원</a:t>
            </a:r>
          </a:p>
          <a:p>
            <a:r>
              <a:rPr lang="en-US" altLang="ko-KR" dirty="0"/>
              <a:t>http://kofice.or.kr/b20industry/b20_industry_03_view.asp?seq=7956</a:t>
            </a:r>
          </a:p>
          <a:p>
            <a:r>
              <a:rPr lang="en-US" altLang="ko-KR" dirty="0"/>
              <a:t>app </a:t>
            </a:r>
            <a:r>
              <a:rPr lang="en-US" altLang="ko-KR" dirty="0" err="1"/>
              <a:t>annie</a:t>
            </a:r>
            <a:endParaRPr lang="en-US" altLang="ko-KR" dirty="0"/>
          </a:p>
          <a:p>
            <a:r>
              <a:rPr lang="en-US" altLang="ko-KR" dirty="0"/>
              <a:t>  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창의성  기존 </a:t>
            </a:r>
            <a:r>
              <a:rPr lang="ko-KR" altLang="en-US" dirty="0" err="1"/>
              <a:t>어플들의</a:t>
            </a:r>
            <a:r>
              <a:rPr lang="ko-KR" altLang="en-US" dirty="0"/>
              <a:t> 문제점 </a:t>
            </a:r>
            <a:r>
              <a:rPr lang="en-US" altLang="ko-KR" dirty="0"/>
              <a:t>- </a:t>
            </a:r>
            <a:r>
              <a:rPr lang="ko-KR" altLang="en-US" dirty="0" err="1"/>
              <a:t>어플들</a:t>
            </a:r>
            <a:r>
              <a:rPr lang="ko-KR" altLang="en-US" dirty="0"/>
              <a:t> </a:t>
            </a:r>
            <a:r>
              <a:rPr lang="ko-KR" altLang="en-US" dirty="0" err="1"/>
              <a:t>댓글</a:t>
            </a:r>
            <a:endParaRPr lang="ko-KR" altLang="en-US" dirty="0"/>
          </a:p>
          <a:p>
            <a:r>
              <a:rPr lang="ko-KR" altLang="en-US" dirty="0"/>
              <a:t>사용량이 낮은 이유</a:t>
            </a:r>
          </a:p>
          <a:p>
            <a:r>
              <a:rPr lang="en-US" altLang="ko-KR" dirty="0"/>
              <a:t>https://m.post.naver.com/viewer/postView.nhn?volumeNo=10697899&amp;memberNo=11046785</a:t>
            </a:r>
          </a:p>
          <a:p>
            <a:endParaRPr lang="en-US" altLang="ko-KR" dirty="0"/>
          </a:p>
          <a:p>
            <a:r>
              <a:rPr lang="ko-KR" altLang="en-US" dirty="0"/>
              <a:t>대한민국 구석구석</a:t>
            </a:r>
          </a:p>
          <a:p>
            <a:r>
              <a:rPr lang="ko-KR" altLang="en-US" dirty="0"/>
              <a:t>무한 로딩    </a:t>
            </a:r>
          </a:p>
          <a:p>
            <a:endParaRPr lang="ko-KR" altLang="en-US" dirty="0"/>
          </a:p>
          <a:p>
            <a:r>
              <a:rPr lang="en-US" altLang="ko-KR" dirty="0"/>
              <a:t>-</a:t>
            </a:r>
            <a:r>
              <a:rPr lang="ko-KR" altLang="en-US" dirty="0"/>
              <a:t>기타</a:t>
            </a:r>
          </a:p>
          <a:p>
            <a:endParaRPr lang="ko-KR" altLang="en-US" dirty="0"/>
          </a:p>
          <a:p>
            <a:r>
              <a:rPr lang="ko-KR" altLang="en-US" dirty="0"/>
              <a:t>한국관광공사</a:t>
            </a:r>
          </a:p>
          <a:p>
            <a:r>
              <a:rPr lang="ko-KR" altLang="en-US" dirty="0"/>
              <a:t> </a:t>
            </a:r>
          </a:p>
          <a:p>
            <a:r>
              <a:rPr lang="ko-KR" altLang="en-US" dirty="0"/>
              <a:t>평균 가구여행 </a:t>
            </a:r>
          </a:p>
          <a:p>
            <a:r>
              <a:rPr lang="en-US" altLang="ko-KR" dirty="0"/>
              <a:t>http://kosis.kr/statHtml/statHtml.do?orgId=113&amp;tblId=DT_113_STBL_1025870&amp;vw_cd=MT_ZTITLE&amp;list_id=314_31401_004&amp;seqNo=&amp;lang_mode=ko&amp;language=kor&amp;obj_var_id=&amp;itm_id=&amp;conn_path=MT_ZTITLE</a:t>
            </a:r>
          </a:p>
          <a:p>
            <a:endParaRPr lang="en-US" altLang="ko-KR" dirty="0"/>
          </a:p>
          <a:p>
            <a:r>
              <a:rPr lang="ko-KR" altLang="en-US" dirty="0" err="1"/>
              <a:t>방문지</a:t>
            </a:r>
            <a:r>
              <a:rPr lang="ko-KR" altLang="en-US" dirty="0"/>
              <a:t> 선택 이유 </a:t>
            </a:r>
            <a:r>
              <a:rPr lang="en-US" altLang="ko-KR" dirty="0" err="1"/>
              <a:t>sns</a:t>
            </a:r>
            <a:r>
              <a:rPr lang="en-US" altLang="ko-KR" dirty="0"/>
              <a:t> </a:t>
            </a:r>
            <a:r>
              <a:rPr lang="ko-KR" altLang="en-US" dirty="0"/>
              <a:t>주변 지인</a:t>
            </a:r>
          </a:p>
          <a:p>
            <a:r>
              <a:rPr lang="en-US" altLang="ko-KR" dirty="0"/>
              <a:t>http://kosis.kr/statHtml/statHtml.do?orgId=113&amp;tblId=DT_113_STBL_1025217&amp;vw_cd=MT_ZTITLE&amp;list_id=314_31401_003&amp;seqNo=&amp;lang_mode=ko&amp;language=kor&amp;obj_var_id=&amp;itm_id=&amp;conn_path=MT_ZTITLE</a:t>
            </a:r>
          </a:p>
          <a:p>
            <a:endParaRPr lang="en-US" altLang="ko-KR" dirty="0"/>
          </a:p>
          <a:p>
            <a:r>
              <a:rPr lang="ko-KR" altLang="en-US" dirty="0"/>
              <a:t>당일 관광 개인여행 </a:t>
            </a:r>
            <a:r>
              <a:rPr lang="ko-KR" altLang="en-US" dirty="0" err="1"/>
              <a:t>선택시</a:t>
            </a:r>
            <a:r>
              <a:rPr lang="ko-KR" altLang="en-US" dirty="0"/>
              <a:t> 주요 사이트 포털 </a:t>
            </a:r>
            <a:r>
              <a:rPr lang="en-US" altLang="ko-KR" dirty="0"/>
              <a:t>1</a:t>
            </a:r>
            <a:r>
              <a:rPr lang="ko-KR" altLang="en-US" dirty="0"/>
              <a:t>위 공공 낮</a:t>
            </a:r>
          </a:p>
          <a:p>
            <a:r>
              <a:rPr lang="en-US" altLang="ko-KR" dirty="0"/>
              <a:t>http://kosis.kr/statHtml/statHtml.do?orgId=113&amp;tblId=DT_113_STBL_1026285&amp;vw_cd=MT_ZTITLE&amp;list_id=314_31401_010&amp;seqNo=&amp;lang_mode=ko&amp;language=kor&amp;obj_var_id=&amp;itm_id=&amp;conn_path=MT_ZTITLE</a:t>
            </a:r>
          </a:p>
          <a:p>
            <a:endParaRPr lang="en-US" altLang="ko-KR" dirty="0"/>
          </a:p>
          <a:p>
            <a:r>
              <a:rPr lang="ko-KR" altLang="en-US" dirty="0"/>
              <a:t>숙박여행 주요 이동수단 자가용 </a:t>
            </a:r>
            <a:r>
              <a:rPr lang="en-US" altLang="ko-KR" dirty="0"/>
              <a:t>1</a:t>
            </a:r>
            <a:r>
              <a:rPr lang="ko-KR" altLang="en-US" dirty="0"/>
              <a:t>위</a:t>
            </a:r>
          </a:p>
          <a:p>
            <a:r>
              <a:rPr lang="en-US" altLang="ko-KR" dirty="0"/>
              <a:t>http://kosis.kr/statHtml/statHtml.do?orgId=113&amp;tblId=DT_113_STBL_1023043&amp;vw_cd=MT_ZTITLE&amp;list_id=314_31401_005&amp;seqNo=&amp;lang_mode=ko&amp;language=kor&amp;obj_var_id=&amp;itm_id=&amp;conn_path=MT_ZTITLE</a:t>
            </a:r>
          </a:p>
          <a:p>
            <a:endParaRPr lang="en-US" altLang="ko-KR" dirty="0"/>
          </a:p>
          <a:p>
            <a:r>
              <a:rPr lang="ko-KR" altLang="en-US" dirty="0"/>
              <a:t>국내 관광여행 횟수 </a:t>
            </a:r>
            <a:r>
              <a:rPr lang="en-US" altLang="ko-KR" dirty="0"/>
              <a:t>(</a:t>
            </a:r>
            <a:r>
              <a:rPr lang="ko-KR" altLang="en-US" dirty="0"/>
              <a:t>지역별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http://kosis.kr/statHtml/statHtml.do?orgId=101&amp;tblId=DT_1YL20241&amp;vw_cd=MT_GTITLE01&amp;list_id=101_08&amp;seqNo=&amp;lang_mode=ko&amp;language=kor&amp;obj_var_id=&amp;itm_id=&amp;conn_path=MT_GTITLE01#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tmap</a:t>
            </a:r>
            <a:endParaRPr lang="en-US" altLang="ko-KR" dirty="0"/>
          </a:p>
          <a:p>
            <a:r>
              <a:rPr lang="en-US" altLang="ko-KR" dirty="0"/>
              <a:t>http://tmapapi.sktelecom.com/main.html#webservice/sample/WebSamplePoiDetail</a:t>
            </a:r>
          </a:p>
          <a:p>
            <a:r>
              <a:rPr lang="en-US" altLang="ko-KR" dirty="0" err="1"/>
              <a:t>tmap</a:t>
            </a:r>
            <a:r>
              <a:rPr lang="en-US" altLang="ko-KR" dirty="0"/>
              <a:t> </a:t>
            </a:r>
            <a:r>
              <a:rPr lang="ko-KR" altLang="en-US" dirty="0"/>
              <a:t>상세정보</a:t>
            </a:r>
          </a:p>
          <a:p>
            <a:r>
              <a:rPr lang="en-US" altLang="ko-KR" dirty="0"/>
              <a:t>http://tmapapi.sktelecom.com/main.html#webservice/docs/tmapPoiDetail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46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여행계획을 짤 때 교통상황을 </a:t>
            </a:r>
            <a:r>
              <a:rPr lang="ko-KR" altLang="en-US" dirty="0" err="1" smtClean="0"/>
              <a:t>알지못해</a:t>
            </a:r>
            <a:r>
              <a:rPr lang="ko-KR" altLang="en-US" dirty="0" smtClean="0"/>
              <a:t> 길거리에서 </a:t>
            </a:r>
            <a:r>
              <a:rPr lang="ko-KR" altLang="en-US" dirty="0" err="1" smtClean="0"/>
              <a:t>시간낭비하는</a:t>
            </a:r>
            <a:r>
              <a:rPr lang="ko-KR" altLang="en-US" dirty="0" smtClean="0"/>
              <a:t> 경우 많음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여행 계획을 짜거나 출발할 곳을 정할 때 얼마나 걸리는지 바로 </a:t>
            </a:r>
            <a:r>
              <a:rPr lang="ko-KR" altLang="en-US" dirty="0" err="1" smtClean="0"/>
              <a:t>안나와서</a:t>
            </a:r>
            <a:r>
              <a:rPr lang="ko-KR" altLang="en-US" dirty="0" smtClean="0"/>
              <a:t> 번거로움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지도와 여행정보를 합친 </a:t>
            </a:r>
            <a:r>
              <a:rPr lang="ko-KR" altLang="en-US" dirty="0" err="1" smtClean="0"/>
              <a:t>어플</a:t>
            </a:r>
            <a:endParaRPr lang="en-US" altLang="ko-KR" dirty="0" smtClean="0"/>
          </a:p>
          <a:p>
            <a:r>
              <a:rPr lang="ko-KR" altLang="en-US" dirty="0" smtClean="0"/>
              <a:t>실시간 교통 정보를 활용한 최적화 코스 알고리즘 </a:t>
            </a:r>
            <a:endParaRPr lang="en-US" altLang="ko-KR" dirty="0" smtClean="0"/>
          </a:p>
          <a:p>
            <a:r>
              <a:rPr lang="en-US" altLang="ko-KR" dirty="0" err="1" smtClean="0"/>
              <a:t>TourApi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사용 최신 정보를 받는 데이터 생성</a:t>
            </a:r>
            <a:endParaRPr lang="en-US" altLang="ko-KR" dirty="0" smtClean="0"/>
          </a:p>
          <a:p>
            <a:r>
              <a:rPr lang="en-US" altLang="ko-KR" dirty="0" smtClean="0"/>
              <a:t>//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,</a:t>
            </a:r>
            <a:r>
              <a:rPr lang="ko-KR" altLang="en-US" dirty="0" smtClean="0"/>
              <a:t>인터페이스</a:t>
            </a:r>
            <a:r>
              <a:rPr lang="en-US" altLang="ko-KR" dirty="0"/>
              <a:t> </a:t>
            </a:r>
            <a:r>
              <a:rPr lang="en-US" altLang="ko-KR" dirty="0" smtClean="0"/>
              <a:t>etc</a:t>
            </a:r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창의성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 </a:t>
            </a:r>
            <a:r>
              <a:rPr lang="ko-KR" altLang="en-US" dirty="0" err="1" smtClean="0"/>
              <a:t>어플들이</a:t>
            </a:r>
            <a:r>
              <a:rPr lang="ko-KR" altLang="en-US" dirty="0" smtClean="0"/>
              <a:t> 가지고 있는 불편한 부분을 </a:t>
            </a:r>
            <a:r>
              <a:rPr lang="en-US" altLang="ko-KR" dirty="0" err="1" smtClean="0"/>
              <a:t>tmapAPI</a:t>
            </a:r>
            <a:r>
              <a:rPr lang="ko-KR" altLang="en-US" dirty="0" smtClean="0"/>
              <a:t>를 사용하면서 편리함 제공</a:t>
            </a:r>
            <a:endParaRPr lang="en-US" altLang="ko-KR" dirty="0" smtClean="0"/>
          </a:p>
          <a:p>
            <a:r>
              <a:rPr lang="en-US" altLang="ko-KR" dirty="0" err="1" smtClean="0"/>
              <a:t>tmapAPI</a:t>
            </a:r>
            <a:r>
              <a:rPr lang="ko-KR" altLang="en-US" dirty="0" smtClean="0"/>
              <a:t>를 사용 하면서 교통 정보를 알 수 있어 좀더 최적화된 여행 코스 제공</a:t>
            </a:r>
            <a:endParaRPr lang="en-US" altLang="ko-KR" dirty="0" smtClean="0"/>
          </a:p>
          <a:p>
            <a:r>
              <a:rPr lang="en-US" altLang="ko-KR" dirty="0" err="1" smtClean="0"/>
              <a:t>tourAPI</a:t>
            </a:r>
            <a:r>
              <a:rPr lang="ko-KR" altLang="en-US" dirty="0" smtClean="0"/>
              <a:t>를 이용 항상 최신의 데이터를 유지</a:t>
            </a:r>
            <a:endParaRPr lang="en-US" altLang="ko-KR" dirty="0" smtClean="0"/>
          </a:p>
          <a:p>
            <a:r>
              <a:rPr lang="en-US" altLang="ko-KR" dirty="0" smtClean="0"/>
              <a:t>?</a:t>
            </a:r>
            <a:r>
              <a:rPr lang="ko-KR" altLang="en-US" dirty="0" err="1" smtClean="0"/>
              <a:t>내비게이션과</a:t>
            </a:r>
            <a:r>
              <a:rPr lang="ko-KR" altLang="en-US" dirty="0" smtClean="0"/>
              <a:t> 연동이되 여행을 가면서 코스를 짜면 바로 </a:t>
            </a:r>
            <a:r>
              <a:rPr lang="ko-KR" altLang="en-US" dirty="0" err="1" smtClean="0"/>
              <a:t>네비에</a:t>
            </a:r>
            <a:r>
              <a:rPr lang="ko-KR" altLang="en-US" smtClean="0"/>
              <a:t> 적용가능 </a:t>
            </a:r>
            <a:endParaRPr lang="en-US" altLang="ko-K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293</Words>
  <Application>Microsoft Office PowerPoint</Application>
  <PresentationFormat>화면 슬라이드 쇼(4:3)</PresentationFormat>
  <Paragraphs>66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관광 어플 </vt:lpstr>
      <vt:lpstr>개발 배경</vt:lpstr>
      <vt:lpstr>PowerPoint 프레젠테이션</vt:lpstr>
      <vt:lpstr>PowerPoint 프레젠테이션</vt:lpstr>
      <vt:lpstr>개발내용</vt:lpstr>
      <vt:lpstr>창의성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관광 어플 </dc:title>
  <dc:creator>한승헌</dc:creator>
  <cp:lastModifiedBy>student</cp:lastModifiedBy>
  <cp:revision>2</cp:revision>
  <dcterms:created xsi:type="dcterms:W3CDTF">2018-07-25T18:24:03Z</dcterms:created>
  <dcterms:modified xsi:type="dcterms:W3CDTF">2018-08-06T02:09:09Z</dcterms:modified>
</cp:coreProperties>
</file>