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6" r:id="rId5"/>
    <p:sldId id="265" r:id="rId6"/>
    <p:sldId id="264" r:id="rId7"/>
    <p:sldId id="263" r:id="rId8"/>
    <p:sldId id="262" r:id="rId9"/>
    <p:sldId id="258" r:id="rId10"/>
    <p:sldId id="259" r:id="rId11"/>
    <p:sldId id="260" r:id="rId12"/>
    <p:sldId id="261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6BC1-91E0-424F-B830-6CCAD938D9BF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4889-4557-4F46-9FC4-930996860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328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6BC1-91E0-424F-B830-6CCAD938D9BF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4889-4557-4F46-9FC4-930996860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92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6BC1-91E0-424F-B830-6CCAD938D9BF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4889-4557-4F46-9FC4-930996860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08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6BC1-91E0-424F-B830-6CCAD938D9BF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4889-4557-4F46-9FC4-930996860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29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6BC1-91E0-424F-B830-6CCAD938D9BF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4889-4557-4F46-9FC4-930996860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069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6BC1-91E0-424F-B830-6CCAD938D9BF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4889-4557-4F46-9FC4-930996860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73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6BC1-91E0-424F-B830-6CCAD938D9BF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4889-4557-4F46-9FC4-930996860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0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6BC1-91E0-424F-B830-6CCAD938D9BF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4889-4557-4F46-9FC4-930996860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04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6BC1-91E0-424F-B830-6CCAD938D9BF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4889-4557-4F46-9FC4-930996860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016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6BC1-91E0-424F-B830-6CCAD938D9BF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4889-4557-4F46-9FC4-930996860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36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6BC1-91E0-424F-B830-6CCAD938D9BF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4889-4557-4F46-9FC4-930996860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986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96BC1-91E0-424F-B830-6CCAD938D9BF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A4889-4557-4F46-9FC4-930996860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1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</a:t>
            </a:r>
            <a:r>
              <a:rPr lang="ko-KR" altLang="en-US" dirty="0" err="1" smtClean="0"/>
              <a:t>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109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18002" y="32443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기획배경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91006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50437" y="3244334"/>
            <a:ext cx="643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Ulux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4932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1560" y="25157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컨셉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4788024" y="404664"/>
            <a:ext cx="3781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ko-KR" altLang="ko-KR" dirty="0"/>
              <a:t>가는 길에 관광지 한 번 보고 갈까</a:t>
            </a:r>
            <a:r>
              <a:rPr lang="en-US" altLang="ko-KR" dirty="0"/>
              <a:t>?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20028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5816" y="64198"/>
            <a:ext cx="142058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컨셉</a:t>
            </a:r>
            <a:endParaRPr lang="en-US" altLang="ko-KR" dirty="0" smtClean="0"/>
          </a:p>
          <a:p>
            <a:r>
              <a:rPr lang="en-US" altLang="ko-KR" dirty="0" err="1" smtClean="0"/>
              <a:t>Ulux</a:t>
            </a:r>
            <a:endParaRPr lang="en-US" altLang="ko-KR" dirty="0" smtClean="0"/>
          </a:p>
          <a:p>
            <a:r>
              <a:rPr lang="ko-KR" altLang="en-US" dirty="0" smtClean="0"/>
              <a:t>기획배경</a:t>
            </a:r>
            <a:endParaRPr lang="en-US" altLang="ko-KR" dirty="0" smtClean="0"/>
          </a:p>
          <a:p>
            <a:r>
              <a:rPr lang="ko-KR" altLang="en-US" dirty="0" err="1" smtClean="0"/>
              <a:t>팀소개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타겟층</a:t>
            </a:r>
            <a:r>
              <a:rPr lang="ko-KR" altLang="en-US" dirty="0" smtClean="0"/>
              <a:t> 분석</a:t>
            </a:r>
            <a:endParaRPr lang="en-US" altLang="ko-KR" dirty="0" smtClean="0"/>
          </a:p>
          <a:p>
            <a:r>
              <a:rPr lang="ko-KR" altLang="en-US" dirty="0" smtClean="0"/>
              <a:t>수익성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사용</a:t>
            </a:r>
            <a:r>
              <a:rPr lang="en-US" altLang="ko-KR" dirty="0" err="1" smtClean="0"/>
              <a:t>api</a:t>
            </a:r>
            <a:endParaRPr lang="en-US" altLang="ko-KR" dirty="0" smtClean="0"/>
          </a:p>
          <a:p>
            <a:r>
              <a:rPr lang="ko-KR" altLang="en-US" dirty="0" smtClean="0"/>
              <a:t>제작기술</a:t>
            </a:r>
            <a:endParaRPr lang="en-US" altLang="ko-KR" dirty="0" smtClean="0"/>
          </a:p>
          <a:p>
            <a:r>
              <a:rPr lang="ko-KR" altLang="en-US" dirty="0" smtClean="0"/>
              <a:t>개발체계</a:t>
            </a:r>
            <a:endParaRPr lang="en-US" altLang="ko-KR" dirty="0" smtClean="0"/>
          </a:p>
          <a:p>
            <a:r>
              <a:rPr lang="ko-KR" altLang="en-US" dirty="0" smtClean="0"/>
              <a:t>작업과정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1125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18002" y="32443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작업과정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06065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18002" y="32443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개발체계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93153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18002" y="32443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제작기술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405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91740" y="3244334"/>
            <a:ext cx="96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사용</a:t>
            </a:r>
            <a:r>
              <a:rPr lang="en-US" altLang="ko-KR" dirty="0" err="1"/>
              <a:t>api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80509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133418" y="324433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수익성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3335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61709" y="3244334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타겟층</a:t>
            </a:r>
            <a:r>
              <a:rPr lang="ko-KR" altLang="en-US" dirty="0"/>
              <a:t> 분석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7708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133418" y="324433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팀소개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6712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34</Words>
  <Application>Microsoft Office PowerPoint</Application>
  <PresentationFormat>화면 슬라이드 쇼(4:3)</PresentationFormat>
  <Paragraphs>24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T맵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T맵</dc:title>
  <dc:creator>student</dc:creator>
  <cp:lastModifiedBy>student</cp:lastModifiedBy>
  <cp:revision>3</cp:revision>
  <dcterms:created xsi:type="dcterms:W3CDTF">2018-08-20T08:44:23Z</dcterms:created>
  <dcterms:modified xsi:type="dcterms:W3CDTF">2018-08-21T08:41:00Z</dcterms:modified>
</cp:coreProperties>
</file>