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FC-CD40-4794-88FF-4EC9831073A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B8E8-39E7-4569-A5AD-094F05D43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FC-CD40-4794-88FF-4EC9831073A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B8E8-39E7-4569-A5AD-094F05D43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FC-CD40-4794-88FF-4EC9831073A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B8E8-39E7-4569-A5AD-094F05D43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FC-CD40-4794-88FF-4EC9831073A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B8E8-39E7-4569-A5AD-094F05D43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FC-CD40-4794-88FF-4EC9831073A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B8E8-39E7-4569-A5AD-094F05D43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FC-CD40-4794-88FF-4EC9831073A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B8E8-39E7-4569-A5AD-094F05D43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FC-CD40-4794-88FF-4EC9831073A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B8E8-39E7-4569-A5AD-094F05D43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FC-CD40-4794-88FF-4EC9831073A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B8E8-39E7-4569-A5AD-094F05D43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FC-CD40-4794-88FF-4EC9831073A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B8E8-39E7-4569-A5AD-094F05D43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FC-CD40-4794-88FF-4EC9831073A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B8E8-39E7-4569-A5AD-094F05D43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FC-CD40-4794-88FF-4EC9831073A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B8E8-39E7-4569-A5AD-094F05D43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CBFC-CD40-4794-88FF-4EC9831073A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B8E8-39E7-4569-A5AD-094F05D435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548680"/>
            <a:ext cx="8460432" cy="583264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5928" y="701080"/>
            <a:ext cx="8128520" cy="128776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2132856"/>
            <a:ext cx="1944216" cy="41044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5776" y="2132856"/>
            <a:ext cx="6048672" cy="41044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1124744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MY SITE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19872" y="980728"/>
            <a:ext cx="221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744" y="3801234"/>
            <a:ext cx="1267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85000"/>
                  </a:schemeClr>
                </a:solidFill>
              </a:rPr>
              <a:t>NAV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3789040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85000"/>
                  </a:schemeClr>
                </a:solidFill>
              </a:rPr>
              <a:t>MAIN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495" y="2348880"/>
            <a:ext cx="725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GUEST</a:t>
            </a:r>
          </a:p>
          <a:p>
            <a:r>
              <a:rPr lang="en-US" altLang="ko-KR" sz="1200" b="1" dirty="0" smtClean="0"/>
              <a:t>BOARD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36296" y="1556792"/>
            <a:ext cx="1073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JOIN 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LOGIN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51920" y="2492896"/>
            <a:ext cx="3528392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95936" y="2617167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EMAIL</a:t>
            </a:r>
            <a:endParaRPr lang="ko-KR" altLang="en-US" sz="1200" b="1" dirty="0"/>
          </a:p>
        </p:txBody>
      </p:sp>
      <p:sp>
        <p:nvSpPr>
          <p:cNvPr id="24" name="직사각형 23"/>
          <p:cNvSpPr/>
          <p:nvPr/>
        </p:nvSpPr>
        <p:spPr>
          <a:xfrm>
            <a:off x="5148064" y="2636912"/>
            <a:ext cx="2088232" cy="2880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95936" y="3049215"/>
            <a:ext cx="10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PASSWORD</a:t>
            </a:r>
            <a:endParaRPr lang="ko-KR" altLang="en-US" sz="1200" b="1" dirty="0"/>
          </a:p>
        </p:txBody>
      </p:sp>
      <p:sp>
        <p:nvSpPr>
          <p:cNvPr id="26" name="직사각형 25"/>
          <p:cNvSpPr/>
          <p:nvPr/>
        </p:nvSpPr>
        <p:spPr>
          <a:xfrm>
            <a:off x="5148064" y="3068960"/>
            <a:ext cx="2088232" cy="2880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995936" y="3462601"/>
            <a:ext cx="981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CHECK</a:t>
            </a:r>
          </a:p>
          <a:p>
            <a:r>
              <a:rPr lang="en-US" altLang="ko-KR" sz="1050" b="1" dirty="0" smtClean="0"/>
              <a:t>PASSWORD</a:t>
            </a:r>
            <a:endParaRPr lang="ko-KR" altLang="en-US" sz="1050" b="1" dirty="0"/>
          </a:p>
        </p:txBody>
      </p:sp>
      <p:sp>
        <p:nvSpPr>
          <p:cNvPr id="29" name="직사각형 28"/>
          <p:cNvSpPr/>
          <p:nvPr/>
        </p:nvSpPr>
        <p:spPr>
          <a:xfrm>
            <a:off x="5148064" y="3501008"/>
            <a:ext cx="2088232" cy="2880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995936" y="388904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NAME</a:t>
            </a:r>
            <a:endParaRPr lang="ko-KR" altLang="en-US" sz="1200" b="1" dirty="0"/>
          </a:p>
        </p:txBody>
      </p:sp>
      <p:sp>
        <p:nvSpPr>
          <p:cNvPr id="31" name="직사각형 30"/>
          <p:cNvSpPr/>
          <p:nvPr/>
        </p:nvSpPr>
        <p:spPr>
          <a:xfrm>
            <a:off x="5148064" y="3899455"/>
            <a:ext cx="2088232" cy="2880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7"/>
          <p:cNvGrpSpPr/>
          <p:nvPr/>
        </p:nvGrpSpPr>
        <p:grpSpPr>
          <a:xfrm>
            <a:off x="6372200" y="4653136"/>
            <a:ext cx="1008112" cy="360040"/>
            <a:chOff x="4139952" y="4509120"/>
            <a:chExt cx="1008112" cy="360040"/>
          </a:xfrm>
        </p:grpSpPr>
        <p:sp>
          <p:nvSpPr>
            <p:cNvPr id="34" name="직사각형 33"/>
            <p:cNvSpPr/>
            <p:nvPr/>
          </p:nvSpPr>
          <p:spPr>
            <a:xfrm>
              <a:off x="4139952" y="4509120"/>
              <a:ext cx="1008112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55976" y="4534473"/>
              <a:ext cx="599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</a:rPr>
                <a:t>JOIN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548680"/>
            <a:ext cx="8460432" cy="583264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5928" y="701080"/>
            <a:ext cx="8128520" cy="128776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2132856"/>
            <a:ext cx="1944216" cy="41044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5776" y="2132856"/>
            <a:ext cx="6048672" cy="41044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1124744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MY SITE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19872" y="980728"/>
            <a:ext cx="221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744" y="3801234"/>
            <a:ext cx="1267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85000"/>
                  </a:schemeClr>
                </a:solidFill>
              </a:rPr>
              <a:t>NAV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3789040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85000"/>
                  </a:schemeClr>
                </a:solidFill>
              </a:rPr>
              <a:t>MAIN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495" y="2348880"/>
            <a:ext cx="725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GUEST</a:t>
            </a:r>
          </a:p>
          <a:p>
            <a:r>
              <a:rPr lang="en-US" altLang="ko-KR" sz="1200" b="1" dirty="0" smtClean="0"/>
              <a:t>BOARD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36296" y="1556792"/>
            <a:ext cx="1073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JOIN</a:t>
            </a:r>
            <a:r>
              <a:rPr lang="en-US" altLang="ko-KR" sz="1200" b="1" dirty="0" smtClean="0"/>
              <a:t> LOGIN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3851920" y="3212976"/>
            <a:ext cx="3528392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95936" y="3337247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EMAIL</a:t>
            </a:r>
            <a:endParaRPr lang="ko-KR" altLang="en-US" sz="1200" b="1" dirty="0"/>
          </a:p>
        </p:txBody>
      </p:sp>
      <p:sp>
        <p:nvSpPr>
          <p:cNvPr id="24" name="직사각형 23"/>
          <p:cNvSpPr/>
          <p:nvPr/>
        </p:nvSpPr>
        <p:spPr>
          <a:xfrm>
            <a:off x="5148064" y="3356992"/>
            <a:ext cx="2088232" cy="2880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95936" y="3769295"/>
            <a:ext cx="10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PASSWORD</a:t>
            </a:r>
            <a:endParaRPr lang="ko-KR" altLang="en-US" sz="1200" b="1" dirty="0"/>
          </a:p>
        </p:txBody>
      </p:sp>
      <p:sp>
        <p:nvSpPr>
          <p:cNvPr id="26" name="직사각형 25"/>
          <p:cNvSpPr/>
          <p:nvPr/>
        </p:nvSpPr>
        <p:spPr>
          <a:xfrm>
            <a:off x="5148064" y="3789040"/>
            <a:ext cx="2088232" cy="2880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37"/>
          <p:cNvGrpSpPr/>
          <p:nvPr/>
        </p:nvGrpSpPr>
        <p:grpSpPr>
          <a:xfrm>
            <a:off x="6300192" y="4437112"/>
            <a:ext cx="1008112" cy="360040"/>
            <a:chOff x="4139952" y="4509120"/>
            <a:chExt cx="1008112" cy="360040"/>
          </a:xfrm>
        </p:grpSpPr>
        <p:sp>
          <p:nvSpPr>
            <p:cNvPr id="19" name="직사각형 18"/>
            <p:cNvSpPr/>
            <p:nvPr/>
          </p:nvSpPr>
          <p:spPr>
            <a:xfrm>
              <a:off x="4139952" y="4509120"/>
              <a:ext cx="1008112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83968" y="4534473"/>
              <a:ext cx="739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</a:rPr>
                <a:t>LOGIN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548680"/>
            <a:ext cx="8460432" cy="583264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5928" y="701080"/>
            <a:ext cx="8128520" cy="128776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2132856"/>
            <a:ext cx="1944216" cy="41044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5776" y="2132856"/>
            <a:ext cx="6048672" cy="41044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1124744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MY SITE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19872" y="980728"/>
            <a:ext cx="221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744" y="3801234"/>
            <a:ext cx="1267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85000"/>
                  </a:schemeClr>
                </a:solidFill>
              </a:rPr>
              <a:t>NAV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3789040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85000"/>
                  </a:schemeClr>
                </a:solidFill>
              </a:rPr>
              <a:t>MAIN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495" y="2348880"/>
            <a:ext cx="725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GUEST</a:t>
            </a:r>
          </a:p>
          <a:p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BOARD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94297" y="1556792"/>
            <a:ext cx="1494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LOGOUT MYPAGE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220072" y="1556792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한선희 님 반갑습니다</a:t>
            </a:r>
            <a:r>
              <a:rPr lang="en-US" altLang="ko-KR" sz="1200" b="1" dirty="0" smtClean="0"/>
              <a:t>!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2771800" y="2348880"/>
            <a:ext cx="5616624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15816" y="24731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NAME</a:t>
            </a:r>
            <a:endParaRPr lang="ko-KR" altLang="en-US" sz="1400" b="1" dirty="0"/>
          </a:p>
        </p:txBody>
      </p:sp>
      <p:sp>
        <p:nvSpPr>
          <p:cNvPr id="28" name="직사각형 27"/>
          <p:cNvSpPr/>
          <p:nvPr/>
        </p:nvSpPr>
        <p:spPr>
          <a:xfrm>
            <a:off x="3635896" y="2492896"/>
            <a:ext cx="1584176" cy="2880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2474234"/>
            <a:ext cx="118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PASSWORD</a:t>
            </a:r>
            <a:endParaRPr lang="ko-KR" altLang="en-US" sz="1400" b="1" dirty="0"/>
          </a:p>
        </p:txBody>
      </p:sp>
      <p:sp>
        <p:nvSpPr>
          <p:cNvPr id="30" name="직사각형 29"/>
          <p:cNvSpPr/>
          <p:nvPr/>
        </p:nvSpPr>
        <p:spPr>
          <a:xfrm>
            <a:off x="6444208" y="2493979"/>
            <a:ext cx="1728192" cy="2880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87824" y="2924944"/>
            <a:ext cx="5184576" cy="9361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7308304" y="4581128"/>
            <a:ext cx="1008112" cy="360040"/>
            <a:chOff x="4139952" y="4509120"/>
            <a:chExt cx="1008112" cy="360040"/>
          </a:xfrm>
        </p:grpSpPr>
        <p:sp>
          <p:nvSpPr>
            <p:cNvPr id="39" name="직사각형 38"/>
            <p:cNvSpPr/>
            <p:nvPr/>
          </p:nvSpPr>
          <p:spPr>
            <a:xfrm>
              <a:off x="4139952" y="4509120"/>
              <a:ext cx="1008112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02629" y="453447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등록하기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771800" y="2348880"/>
          <a:ext cx="5616624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6064"/>
                <a:gridCol w="936104"/>
                <a:gridCol w="2880320"/>
                <a:gridCol w="1224136"/>
              </a:tblGrid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DATE</a:t>
                      </a:r>
                      <a:endParaRPr lang="ko-KR" altLang="en-US" sz="1400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이정안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안녕하세요</a:t>
                      </a:r>
                      <a:r>
                        <a:rPr lang="en-US" altLang="ko-KR" sz="1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? </a:t>
                      </a:r>
                      <a:r>
                        <a:rPr lang="ko-KR" altLang="en-US" sz="140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이정안입니당</a:t>
                      </a:r>
                      <a:r>
                        <a:rPr lang="en-US" altLang="ko-KR" sz="1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~.~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20150511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나갈암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나가라라라암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20150511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23528" y="548680"/>
            <a:ext cx="8460432" cy="583264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5928" y="701080"/>
            <a:ext cx="8128520" cy="128776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2132856"/>
            <a:ext cx="1944216" cy="41044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5776" y="2132856"/>
            <a:ext cx="6048672" cy="41044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1124744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MY SITE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19872" y="980728"/>
            <a:ext cx="221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744" y="3801234"/>
            <a:ext cx="1267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85000"/>
                  </a:schemeClr>
                </a:solidFill>
              </a:rPr>
              <a:t>NAV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3789040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85000"/>
                  </a:schemeClr>
                </a:solidFill>
              </a:rPr>
              <a:t>MAIN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495" y="2348880"/>
            <a:ext cx="725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GUEST</a:t>
            </a:r>
          </a:p>
          <a:p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BOARD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94297" y="1556792"/>
            <a:ext cx="1494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LOGOUT MYPAGE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220072" y="1556792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한선희 님 반갑습니다</a:t>
            </a:r>
            <a:r>
              <a:rPr lang="en-US" altLang="ko-KR" sz="1200" b="1" dirty="0" smtClean="0"/>
              <a:t>!</a:t>
            </a:r>
            <a:endParaRPr lang="ko-KR" altLang="en-US" sz="1200" b="1" dirty="0"/>
          </a:p>
        </p:txBody>
      </p:sp>
      <p:grpSp>
        <p:nvGrpSpPr>
          <p:cNvPr id="29" name="그룹 28"/>
          <p:cNvGrpSpPr/>
          <p:nvPr/>
        </p:nvGrpSpPr>
        <p:grpSpPr>
          <a:xfrm>
            <a:off x="5004048" y="4581128"/>
            <a:ext cx="1008112" cy="360040"/>
            <a:chOff x="4139952" y="4509120"/>
            <a:chExt cx="1008112" cy="360040"/>
          </a:xfrm>
        </p:grpSpPr>
        <p:sp>
          <p:nvSpPr>
            <p:cNvPr id="27" name="직사각형 26"/>
            <p:cNvSpPr/>
            <p:nvPr/>
          </p:nvSpPr>
          <p:spPr>
            <a:xfrm>
              <a:off x="4139952" y="4509120"/>
              <a:ext cx="1008112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02630" y="4534473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글쓰기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548680"/>
            <a:ext cx="8460432" cy="583264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5928" y="701080"/>
            <a:ext cx="8128520" cy="128776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2132856"/>
            <a:ext cx="1944216" cy="41044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5776" y="2132856"/>
            <a:ext cx="6048672" cy="41044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1124744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MY SITE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19872" y="980728"/>
            <a:ext cx="221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744" y="3801234"/>
            <a:ext cx="1267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85000"/>
                  </a:schemeClr>
                </a:solidFill>
              </a:rPr>
              <a:t>NAV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3789040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85000"/>
                  </a:schemeClr>
                </a:solidFill>
              </a:rPr>
              <a:t>MAIN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495" y="2348880"/>
            <a:ext cx="725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GUEST</a:t>
            </a:r>
          </a:p>
          <a:p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BOARD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94297" y="1556792"/>
            <a:ext cx="1494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LOGOUT MYPAGE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220072" y="1556792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한선희 님 반갑습니다</a:t>
            </a:r>
            <a:r>
              <a:rPr lang="en-US" altLang="ko-KR" sz="1200" b="1" dirty="0" smtClean="0"/>
              <a:t>!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2771800" y="2348880"/>
            <a:ext cx="5616624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15816" y="24731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NAME</a:t>
            </a:r>
            <a:endParaRPr lang="ko-KR" altLang="en-US" sz="1400" b="1" dirty="0"/>
          </a:p>
        </p:txBody>
      </p:sp>
      <p:sp>
        <p:nvSpPr>
          <p:cNvPr id="28" name="직사각형 27"/>
          <p:cNvSpPr/>
          <p:nvPr/>
        </p:nvSpPr>
        <p:spPr>
          <a:xfrm>
            <a:off x="3635896" y="2492896"/>
            <a:ext cx="1584176" cy="2880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2474234"/>
            <a:ext cx="118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PASSWORD</a:t>
            </a:r>
            <a:endParaRPr lang="ko-KR" altLang="en-US" sz="1400" b="1" dirty="0"/>
          </a:p>
        </p:txBody>
      </p:sp>
      <p:sp>
        <p:nvSpPr>
          <p:cNvPr id="30" name="직사각형 29"/>
          <p:cNvSpPr/>
          <p:nvPr/>
        </p:nvSpPr>
        <p:spPr>
          <a:xfrm>
            <a:off x="6444208" y="2493979"/>
            <a:ext cx="1728192" cy="2880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87824" y="2924944"/>
            <a:ext cx="5184576" cy="9361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635896" y="249289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이정안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4208" y="2492896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****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9832" y="2996952"/>
            <a:ext cx="2385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안녕하세요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이정안입니당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4" name="그룹 37"/>
          <p:cNvGrpSpPr/>
          <p:nvPr/>
        </p:nvGrpSpPr>
        <p:grpSpPr>
          <a:xfrm>
            <a:off x="7308304" y="4581128"/>
            <a:ext cx="1008112" cy="360040"/>
            <a:chOff x="4139952" y="4509120"/>
            <a:chExt cx="1008112" cy="360040"/>
          </a:xfrm>
        </p:grpSpPr>
        <p:sp>
          <p:nvSpPr>
            <p:cNvPr id="35" name="직사각형 34"/>
            <p:cNvSpPr/>
            <p:nvPr/>
          </p:nvSpPr>
          <p:spPr>
            <a:xfrm>
              <a:off x="4139952" y="4509120"/>
              <a:ext cx="1008112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2629" y="453447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>
                      <a:lumMod val="50000"/>
                    </a:schemeClr>
                  </a:solidFill>
                </a:rPr>
                <a:t>댓글달</a:t>
              </a:r>
              <a:r>
                <a:rPr lang="ko-KR" altLang="en-US" sz="1400" b="1">
                  <a:solidFill>
                    <a:schemeClr val="bg1">
                      <a:lumMod val="50000"/>
                    </a:schemeClr>
                  </a:solidFill>
                </a:rPr>
                <a:t>기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548680"/>
            <a:ext cx="8460432" cy="583264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5928" y="701080"/>
            <a:ext cx="8128520" cy="128776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2132856"/>
            <a:ext cx="1944216" cy="41044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5776" y="2132856"/>
            <a:ext cx="6048672" cy="41044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1124744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MY SITE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19872" y="980728"/>
            <a:ext cx="221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744" y="3801234"/>
            <a:ext cx="1267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85000"/>
                  </a:schemeClr>
                </a:solidFill>
              </a:rPr>
              <a:t>NAV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3789040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85000"/>
                  </a:schemeClr>
                </a:solidFill>
              </a:rPr>
              <a:t>MAIN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495" y="2348880"/>
            <a:ext cx="725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GUEST</a:t>
            </a:r>
          </a:p>
          <a:p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BOARD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94297" y="1556792"/>
            <a:ext cx="1494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LOGOUT MYPAGE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220072" y="1556792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한선희 님 반갑습니다</a:t>
            </a:r>
            <a:r>
              <a:rPr lang="en-US" altLang="ko-KR" sz="1200" b="1" dirty="0" smtClean="0"/>
              <a:t>!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2771800" y="2348880"/>
            <a:ext cx="5616624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15816" y="24731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NAME</a:t>
            </a:r>
            <a:endParaRPr lang="ko-KR" altLang="en-US" sz="1400" b="1" dirty="0"/>
          </a:p>
        </p:txBody>
      </p:sp>
      <p:sp>
        <p:nvSpPr>
          <p:cNvPr id="28" name="직사각형 27"/>
          <p:cNvSpPr/>
          <p:nvPr/>
        </p:nvSpPr>
        <p:spPr>
          <a:xfrm>
            <a:off x="3635896" y="2492896"/>
            <a:ext cx="1584176" cy="2880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2474234"/>
            <a:ext cx="118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PASSWORD</a:t>
            </a:r>
            <a:endParaRPr lang="ko-KR" altLang="en-US" sz="1400" b="1" dirty="0"/>
          </a:p>
        </p:txBody>
      </p:sp>
      <p:sp>
        <p:nvSpPr>
          <p:cNvPr id="30" name="직사각형 29"/>
          <p:cNvSpPr/>
          <p:nvPr/>
        </p:nvSpPr>
        <p:spPr>
          <a:xfrm>
            <a:off x="6444208" y="2493979"/>
            <a:ext cx="1728192" cy="2880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87824" y="2924944"/>
            <a:ext cx="5184576" cy="9361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7"/>
          <p:cNvGrpSpPr/>
          <p:nvPr/>
        </p:nvGrpSpPr>
        <p:grpSpPr>
          <a:xfrm>
            <a:off x="7308304" y="4581128"/>
            <a:ext cx="1008112" cy="360040"/>
            <a:chOff x="4139952" y="4509120"/>
            <a:chExt cx="1008112" cy="360040"/>
          </a:xfrm>
        </p:grpSpPr>
        <p:sp>
          <p:nvSpPr>
            <p:cNvPr id="39" name="직사각형 38"/>
            <p:cNvSpPr/>
            <p:nvPr/>
          </p:nvSpPr>
          <p:spPr>
            <a:xfrm>
              <a:off x="4139952" y="4509120"/>
              <a:ext cx="1008112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02629" y="453447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삭제하기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635896" y="249289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이정안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4208" y="2492896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****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9832" y="2996952"/>
            <a:ext cx="2385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안녕하세요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이정안입니당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그룹 37"/>
          <p:cNvGrpSpPr/>
          <p:nvPr/>
        </p:nvGrpSpPr>
        <p:grpSpPr>
          <a:xfrm>
            <a:off x="6012160" y="4581128"/>
            <a:ext cx="1008112" cy="360040"/>
            <a:chOff x="4139952" y="4509120"/>
            <a:chExt cx="1008112" cy="360040"/>
          </a:xfrm>
        </p:grpSpPr>
        <p:sp>
          <p:nvSpPr>
            <p:cNvPr id="32" name="직사각형 31"/>
            <p:cNvSpPr/>
            <p:nvPr/>
          </p:nvSpPr>
          <p:spPr>
            <a:xfrm>
              <a:off x="4139952" y="4509120"/>
              <a:ext cx="1008112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2629" y="453447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>
                      <a:lumMod val="50000"/>
                    </a:schemeClr>
                  </a:solidFill>
                </a:rPr>
                <a:t>수</a:t>
              </a:r>
              <a:r>
                <a:rPr lang="ko-KR" altLang="en-US" sz="1400" b="1">
                  <a:solidFill>
                    <a:schemeClr val="bg1">
                      <a:lumMod val="50000"/>
                    </a:schemeClr>
                  </a:solidFill>
                </a:rPr>
                <a:t>정</a:t>
              </a:r>
              <a:r>
                <a:rPr lang="ko-KR" altLang="en-US" sz="1400" b="1" smtClean="0">
                  <a:solidFill>
                    <a:schemeClr val="bg1">
                      <a:lumMod val="50000"/>
                    </a:schemeClr>
                  </a:solidFill>
                </a:rPr>
                <a:t>하기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117</Words>
  <Application>Microsoft Office PowerPoint</Application>
  <PresentationFormat>화면 슬라이드 쇼(4:3)</PresentationFormat>
  <Paragraphs>84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5</cp:revision>
  <dcterms:created xsi:type="dcterms:W3CDTF">2015-05-11T07:38:01Z</dcterms:created>
  <dcterms:modified xsi:type="dcterms:W3CDTF">2015-05-11T08:25:41Z</dcterms:modified>
</cp:coreProperties>
</file>