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emari Kuusisto" userId="f24574cd1e3a1d60" providerId="LiveId" clId="{48A8A9BB-A9FD-4E00-87B2-1CB554F037DB}"/>
    <pc:docChg chg="modSld">
      <pc:chgData name="Hannemari Kuusisto" userId="f24574cd1e3a1d60" providerId="LiveId" clId="{48A8A9BB-A9FD-4E00-87B2-1CB554F037DB}" dt="2022-11-25T18:33:33.401" v="3" actId="790"/>
      <pc:docMkLst>
        <pc:docMk/>
      </pc:docMkLst>
      <pc:sldChg chg="modSp mod">
        <pc:chgData name="Hannemari Kuusisto" userId="f24574cd1e3a1d60" providerId="LiveId" clId="{48A8A9BB-A9FD-4E00-87B2-1CB554F037DB}" dt="2022-11-25T18:33:17.700" v="2" actId="790"/>
        <pc:sldMkLst>
          <pc:docMk/>
          <pc:sldMk cId="2157135729" sldId="256"/>
        </pc:sldMkLst>
        <pc:spChg chg="mod">
          <ac:chgData name="Hannemari Kuusisto" userId="f24574cd1e3a1d60" providerId="LiveId" clId="{48A8A9BB-A9FD-4E00-87B2-1CB554F037DB}" dt="2022-11-25T18:33:17.700" v="2" actId="790"/>
          <ac:spMkLst>
            <pc:docMk/>
            <pc:sldMk cId="2157135729" sldId="256"/>
            <ac:spMk id="7" creationId="{92BBEEEC-E56A-8C33-6174-5BDDE130FED0}"/>
          </ac:spMkLst>
        </pc:spChg>
        <pc:spChg chg="mod">
          <ac:chgData name="Hannemari Kuusisto" userId="f24574cd1e3a1d60" providerId="LiveId" clId="{48A8A9BB-A9FD-4E00-87B2-1CB554F037DB}" dt="2022-11-25T18:33:07.119" v="1" actId="790"/>
          <ac:spMkLst>
            <pc:docMk/>
            <pc:sldMk cId="2157135729" sldId="256"/>
            <ac:spMk id="8" creationId="{E6CF5D87-5587-935E-6DE0-44C8FD99C4DF}"/>
          </ac:spMkLst>
        </pc:spChg>
      </pc:sldChg>
      <pc:sldChg chg="modSp mod">
        <pc:chgData name="Hannemari Kuusisto" userId="f24574cd1e3a1d60" providerId="LiveId" clId="{48A8A9BB-A9FD-4E00-87B2-1CB554F037DB}" dt="2022-11-25T18:33:33.401" v="3" actId="790"/>
        <pc:sldMkLst>
          <pc:docMk/>
          <pc:sldMk cId="2341098263" sldId="258"/>
        </pc:sldMkLst>
        <pc:spChg chg="mod">
          <ac:chgData name="Hannemari Kuusisto" userId="f24574cd1e3a1d60" providerId="LiveId" clId="{48A8A9BB-A9FD-4E00-87B2-1CB554F037DB}" dt="2022-11-25T18:33:33.401" v="3" actId="790"/>
          <ac:spMkLst>
            <pc:docMk/>
            <pc:sldMk cId="2341098263" sldId="258"/>
            <ac:spMk id="2" creationId="{ABE89BE2-3A6B-AD24-7AA3-324749E72EF3}"/>
          </ac:spMkLst>
        </pc:spChg>
      </pc:sldChg>
      <pc:sldChg chg="modSp mod">
        <pc:chgData name="Hannemari Kuusisto" userId="f24574cd1e3a1d60" providerId="LiveId" clId="{48A8A9BB-A9FD-4E00-87B2-1CB554F037DB}" dt="2022-11-25T18:31:13.288" v="0" actId="207"/>
        <pc:sldMkLst>
          <pc:docMk/>
          <pc:sldMk cId="745927207" sldId="259"/>
        </pc:sldMkLst>
        <pc:spChg chg="mod">
          <ac:chgData name="Hannemari Kuusisto" userId="f24574cd1e3a1d60" providerId="LiveId" clId="{48A8A9BB-A9FD-4E00-87B2-1CB554F037DB}" dt="2022-11-25T18:31:13.288" v="0" actId="207"/>
          <ac:spMkLst>
            <pc:docMk/>
            <pc:sldMk cId="745927207" sldId="259"/>
            <ac:spMk id="16" creationId="{2A82F621-9A15-C422-F1FF-F32EE9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7591-9392-BDAC-AB89-8FD62937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732A-EFFF-BD90-BD5A-14047119C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5841-AFED-9DB9-3BA4-F9DEBF80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796DC-A890-828F-3466-9406B672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68D7-F8A9-CC29-ADA6-4AF19AF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656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C2E7-966E-0A7B-4E25-3490D167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6115-A7DF-6F38-E9E9-2A1C39AA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DE1B-B522-BA65-EEE0-13858697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27D3-DB7A-9ACC-42BC-34BC2BE0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622F-FDAA-FEC0-2EB4-6960646B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518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FAD88-5109-9EF0-A68E-38F1474A7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8FB67-B5C5-3C9A-0721-EFE0D841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6DA7-2077-0356-516A-2439675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8669-9CFC-AF73-FA3C-AD86FE94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4C97-EF78-A931-AFC8-F1B82220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9696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AE59-0364-8D98-956A-DEE2B38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7BB9-CC40-01A5-115F-102A604B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7180-FAD6-6D2C-0AC1-9F9B820E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9152-D1C6-1550-14AA-0B1EE15B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E9B3-0AAF-8A19-1B1C-C9B9030A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221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DA6F-7924-54F0-D0C9-CF895516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E837-A7FC-ECAC-F78A-07DC5F8F8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40D3D-75A3-3470-A375-E2586D5B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5D7D-2EA7-61B7-1019-4DF8BF35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FDA53-16DC-33B1-8BCB-EA0E422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52-DD2B-AA16-48B9-3B2DA585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AA59-E3BC-4216-402F-B9E74F4E3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57B62-8535-A350-D42A-CA012C4F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D39C-9C4E-F9AE-28FE-D2A6FF9C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E70F-D907-C870-3C6F-18DD4261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A179-702B-D4A3-F7F9-7FEB556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64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A4F0-9898-5C78-B72A-168FD144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B1E8-ED44-C42B-E469-C58020908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4DAF9-9F3D-9537-2573-802C6630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4C05-CE45-2876-4D80-A6D527425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7187-29D8-D1B9-4CFB-345BB369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08BA4-B76A-5E7B-5A44-AA27768E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007CB-8DF3-04F9-BB49-FD97506A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768E6-514A-3C6F-6A97-D8D8C5B3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24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181E-CB56-594B-6674-53257E6E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C537-C267-2763-0AB2-69C6696F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8B114-8273-61C5-9FDF-BEC81BC5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E01D3-D340-D3CF-BF01-515DAA6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5265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13051-60F0-22FC-56BB-E433282A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3ADFB-235C-8793-7349-641B433B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4B2E-A0F4-51DD-5DFB-1F067358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5692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871C-33BB-F396-8907-3B4B4903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0547-5D27-62FB-9456-8BB36F4F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BCCC3-CEC2-E17B-FEFD-8D7D36996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54B64-CFD7-56D2-EE45-3104CCA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A71B-AC4F-BEA9-BB1C-44A8A028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B8AD-FEB0-08C0-3B55-C039C2B3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0E74-9A1B-2F25-AC9E-2D75BB4F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0339B-CEBD-D1D3-E279-201F20A93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4D571-0B37-0C32-3B5E-BEF1593F0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C2A47-9DF5-5AF4-E8FB-551732C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84E9D-F9EE-22D6-2363-008134D8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AA4D2-8627-D133-A347-9C701259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40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6CD54-7E83-570E-1B35-D9BB8AB4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5AB4-8A6B-C1B7-6FAE-D006C960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E8DA8-ACBC-EE88-75A5-1689A676D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7910-4FEF-4AC7-8C57-E3EFB4B888C7}" type="datetimeFigureOut">
              <a:rPr lang="fi-FI" smtClean="0"/>
              <a:t>25.11.2022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FA5B-F050-43AA-A6B6-C6B88650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1A75F-B23E-7C41-E5BF-8D68D1A6B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3F77-A605-43A7-AF84-1B904D687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757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BBEEEC-E56A-8C33-6174-5BDDE13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Sequential Group Recommendations Method</a:t>
            </a:r>
            <a:br>
              <a:rPr lang="fi-FI" dirty="0"/>
            </a:br>
            <a:r>
              <a:rPr lang="fi-FI" sz="2800" dirty="0"/>
              <a:t>Hannemari Kuusisto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CF5D87-5587-935E-6DE0-44C8FD99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Collaborative filtering to produce predicted scores for users.</a:t>
            </a:r>
          </a:p>
          <a:p>
            <a:pPr marL="514350" indent="-514350">
              <a:buAutoNum type="arabicPeriod"/>
            </a:pPr>
            <a:r>
              <a:rPr lang="en-GB" dirty="0"/>
              <a:t>Aggregate scores with </a:t>
            </a:r>
            <a:r>
              <a:rPr lang="en-GB" dirty="0" err="1"/>
              <a:t>Borda</a:t>
            </a:r>
            <a:r>
              <a:rPr lang="en-GB" dirty="0"/>
              <a:t> Count Aggregation.</a:t>
            </a:r>
          </a:p>
          <a:p>
            <a:pPr marL="514350" indent="-514350">
              <a:buAutoNum type="arabicPeriod"/>
            </a:pPr>
            <a:r>
              <a:rPr lang="en-GB" dirty="0"/>
              <a:t>Calculate the satisfaction of each user with the recommendations.</a:t>
            </a:r>
          </a:p>
          <a:p>
            <a:pPr marL="514350" indent="-514350">
              <a:buAutoNum type="arabicPeriod"/>
            </a:pPr>
            <a:r>
              <a:rPr lang="en-GB" dirty="0"/>
              <a:t>In the next round use modified </a:t>
            </a:r>
            <a:r>
              <a:rPr lang="en-GB" dirty="0" err="1"/>
              <a:t>Borda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Remember least satisfied user from last round.</a:t>
            </a:r>
          </a:p>
          <a:p>
            <a:pPr lvl="1"/>
            <a:r>
              <a:rPr lang="en-GB" dirty="0"/>
              <a:t>When adding up users’ </a:t>
            </a:r>
            <a:r>
              <a:rPr lang="en-GB" dirty="0" err="1"/>
              <a:t>borda</a:t>
            </a:r>
            <a:r>
              <a:rPr lang="en-GB" dirty="0"/>
              <a:t> scores for a movie, if least satisfied user has the lowest score, adjust all scores to match it. This movie will be lower in the list of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satisfaction again and repeat.</a:t>
            </a:r>
          </a:p>
          <a:p>
            <a:pPr marL="514350" indent="-514350">
              <a:buAutoNum type="arabicPeriod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5713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D38D70A7-4118-0ECF-E499-7CD693CDD87E}"/>
              </a:ext>
            </a:extLst>
          </p:cNvPr>
          <p:cNvSpPr/>
          <p:nvPr/>
        </p:nvSpPr>
        <p:spPr>
          <a:xfrm>
            <a:off x="2966832" y="1550502"/>
            <a:ext cx="1123122" cy="1123122"/>
          </a:xfrm>
          <a:prstGeom prst="smileyFac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363B-FE1E-580E-1589-47996F1EF60B}"/>
              </a:ext>
            </a:extLst>
          </p:cNvPr>
          <p:cNvSpPr txBox="1"/>
          <p:nvPr/>
        </p:nvSpPr>
        <p:spPr>
          <a:xfrm>
            <a:off x="889000" y="3167390"/>
            <a:ext cx="139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/>
              <a:t>Movie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EE20-F246-20F9-0518-7F91F60DA203}"/>
              </a:ext>
            </a:extLst>
          </p:cNvPr>
          <p:cNvSpPr txBox="1"/>
          <p:nvPr/>
        </p:nvSpPr>
        <p:spPr>
          <a:xfrm>
            <a:off x="2966833" y="1027282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/>
              <a:t>User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1B64B-FAF5-591E-6055-9E5E3A7EF44E}"/>
              </a:ext>
            </a:extLst>
          </p:cNvPr>
          <p:cNvSpPr txBox="1"/>
          <p:nvPr/>
        </p:nvSpPr>
        <p:spPr>
          <a:xfrm>
            <a:off x="889000" y="4108625"/>
            <a:ext cx="139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/>
              <a:t>Movie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5C13E-290F-A6F1-6182-E02C3DC7582C}"/>
              </a:ext>
            </a:extLst>
          </p:cNvPr>
          <p:cNvSpPr txBox="1"/>
          <p:nvPr/>
        </p:nvSpPr>
        <p:spPr>
          <a:xfrm>
            <a:off x="888999" y="5049860"/>
            <a:ext cx="139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/>
              <a:t>Movie 3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1EB90-1921-77CF-0D27-5864BFF31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24743"/>
              </p:ext>
            </p:extLst>
          </p:nvPr>
        </p:nvGraphicFramePr>
        <p:xfrm>
          <a:off x="2479261" y="3028088"/>
          <a:ext cx="6774069" cy="2709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023">
                  <a:extLst>
                    <a:ext uri="{9D8B030D-6E8A-4147-A177-3AD203B41FA5}">
                      <a16:colId xmlns:a16="http://schemas.microsoft.com/office/drawing/2014/main" val="3011511870"/>
                    </a:ext>
                  </a:extLst>
                </a:gridCol>
                <a:gridCol w="2258023">
                  <a:extLst>
                    <a:ext uri="{9D8B030D-6E8A-4147-A177-3AD203B41FA5}">
                      <a16:colId xmlns:a16="http://schemas.microsoft.com/office/drawing/2014/main" val="3221629580"/>
                    </a:ext>
                  </a:extLst>
                </a:gridCol>
                <a:gridCol w="2258023">
                  <a:extLst>
                    <a:ext uri="{9D8B030D-6E8A-4147-A177-3AD203B41FA5}">
                      <a16:colId xmlns:a16="http://schemas.microsoft.com/office/drawing/2014/main" val="581515671"/>
                    </a:ext>
                  </a:extLst>
                </a:gridCol>
              </a:tblGrid>
              <a:tr h="903136"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135724"/>
                  </a:ext>
                </a:extLst>
              </a:tr>
              <a:tr h="903136"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914511"/>
                  </a:ext>
                </a:extLst>
              </a:tr>
              <a:tr h="903136"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3 </a:t>
                      </a:r>
                      <a:r>
                        <a:rPr lang="fi-FI" sz="2400" dirty="0">
                          <a:solidFill>
                            <a:srgbClr val="FF0000"/>
                          </a:solidFill>
                        </a:rPr>
                        <a:t>-&gt;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2 </a:t>
                      </a:r>
                      <a:r>
                        <a:rPr lang="fi-FI" sz="2400" dirty="0">
                          <a:solidFill>
                            <a:srgbClr val="FF0000"/>
                          </a:solidFill>
                        </a:rPr>
                        <a:t>-&gt;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72935"/>
                  </a:ext>
                </a:extLst>
              </a:tr>
            </a:tbl>
          </a:graphicData>
        </a:graphic>
      </p:graphicFrame>
      <p:sp>
        <p:nvSpPr>
          <p:cNvPr id="9" name="Smiley Face 8">
            <a:extLst>
              <a:ext uri="{FF2B5EF4-FFF2-40B4-BE49-F238E27FC236}">
                <a16:creationId xmlns:a16="http://schemas.microsoft.com/office/drawing/2014/main" id="{AFED65D2-3EEB-CE2D-66AA-F1C8ED7319C0}"/>
              </a:ext>
            </a:extLst>
          </p:cNvPr>
          <p:cNvSpPr/>
          <p:nvPr/>
        </p:nvSpPr>
        <p:spPr>
          <a:xfrm>
            <a:off x="5330686" y="1550502"/>
            <a:ext cx="1123122" cy="1123122"/>
          </a:xfrm>
          <a:prstGeom prst="smileyFac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F178F-3C9C-F00A-9F16-4CA0143D921B}"/>
              </a:ext>
            </a:extLst>
          </p:cNvPr>
          <p:cNvSpPr txBox="1"/>
          <p:nvPr/>
        </p:nvSpPr>
        <p:spPr>
          <a:xfrm>
            <a:off x="5330687" y="1027282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/>
              <a:t>User 2</a:t>
            </a:r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2AE4D407-FD29-33E6-3ABF-EE168C0657C7}"/>
              </a:ext>
            </a:extLst>
          </p:cNvPr>
          <p:cNvSpPr/>
          <p:nvPr/>
        </p:nvSpPr>
        <p:spPr>
          <a:xfrm>
            <a:off x="7540487" y="1550502"/>
            <a:ext cx="1123122" cy="1123122"/>
          </a:xfrm>
          <a:prstGeom prst="smileyFace">
            <a:avLst>
              <a:gd name="adj" fmla="val -4653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2BD01-69D6-8024-4E7A-B0BFEEBC13D1}"/>
              </a:ext>
            </a:extLst>
          </p:cNvPr>
          <p:cNvSpPr txBox="1"/>
          <p:nvPr/>
        </p:nvSpPr>
        <p:spPr>
          <a:xfrm>
            <a:off x="7540488" y="1027282"/>
            <a:ext cx="112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/>
              <a:t>User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8231B-BBCE-315C-5F97-E03483136B2C}"/>
              </a:ext>
            </a:extLst>
          </p:cNvPr>
          <p:cNvSpPr txBox="1"/>
          <p:nvPr/>
        </p:nvSpPr>
        <p:spPr>
          <a:xfrm>
            <a:off x="9253330" y="2286000"/>
            <a:ext cx="260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Group </a:t>
            </a:r>
            <a:r>
              <a:rPr lang="fi-FI" sz="2400" dirty="0" err="1"/>
              <a:t>Borda</a:t>
            </a:r>
            <a:r>
              <a:rPr lang="fi-FI" sz="2400" dirty="0"/>
              <a:t> </a:t>
            </a:r>
            <a:r>
              <a:rPr lang="fi-FI" sz="2400" dirty="0" err="1"/>
              <a:t>Score</a:t>
            </a:r>
            <a:r>
              <a:rPr lang="fi-FI" sz="2400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67FD8-0ABF-1394-05CC-692199DB94E1}"/>
              </a:ext>
            </a:extLst>
          </p:cNvPr>
          <p:cNvSpPr txBox="1"/>
          <p:nvPr/>
        </p:nvSpPr>
        <p:spPr>
          <a:xfrm>
            <a:off x="10364856" y="3198167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836CB-E33C-8B87-70B0-BC7D41EE312A}"/>
              </a:ext>
            </a:extLst>
          </p:cNvPr>
          <p:cNvSpPr txBox="1"/>
          <p:nvPr/>
        </p:nvSpPr>
        <p:spPr>
          <a:xfrm>
            <a:off x="10364856" y="4151959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82F621-9A15-C422-F1FF-F32EE9ED51AD}"/>
              </a:ext>
            </a:extLst>
          </p:cNvPr>
          <p:cNvSpPr txBox="1"/>
          <p:nvPr/>
        </p:nvSpPr>
        <p:spPr>
          <a:xfrm>
            <a:off x="10364856" y="5105751"/>
            <a:ext cx="3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51065E-1B35-BFD3-71B1-6F38549CCD6E}"/>
              </a:ext>
            </a:extLst>
          </p:cNvPr>
          <p:cNvSpPr/>
          <p:nvPr/>
        </p:nvSpPr>
        <p:spPr>
          <a:xfrm>
            <a:off x="7881730" y="5075934"/>
            <a:ext cx="487018" cy="4616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F3974-10A6-0805-03F6-795E3F7D8AD1}"/>
              </a:ext>
            </a:extLst>
          </p:cNvPr>
          <p:cNvSpPr txBox="1"/>
          <p:nvPr/>
        </p:nvSpPr>
        <p:spPr>
          <a:xfrm>
            <a:off x="7066722" y="249941"/>
            <a:ext cx="2604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err="1"/>
              <a:t>Least</a:t>
            </a:r>
            <a:r>
              <a:rPr lang="fi-FI" sz="2000" dirty="0"/>
              <a:t> </a:t>
            </a:r>
            <a:r>
              <a:rPr lang="fi-FI" sz="2000" dirty="0" err="1"/>
              <a:t>satisfied</a:t>
            </a:r>
            <a:r>
              <a:rPr lang="fi-FI" sz="2000" dirty="0"/>
              <a:t> </a:t>
            </a:r>
            <a:r>
              <a:rPr lang="fi-FI" sz="2000" dirty="0" err="1"/>
              <a:t>user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last</a:t>
            </a:r>
            <a:r>
              <a:rPr lang="fi-FI" sz="2000" dirty="0"/>
              <a:t> </a:t>
            </a:r>
            <a:r>
              <a:rPr lang="fi-FI" sz="2000" dirty="0" err="1"/>
              <a:t>round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74592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9BE2-3A6B-AD24-7AA3-324749E7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Satisfaction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9E5792-AA44-5BB3-BB83-4822A4F3B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809"/>
            <a:ext cx="6163535" cy="2514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490E2-AB9A-69CA-ED9F-CBC38A50CF3F}"/>
              </a:ext>
            </a:extLst>
          </p:cNvPr>
          <p:cNvSpPr txBox="1"/>
          <p:nvPr/>
        </p:nvSpPr>
        <p:spPr>
          <a:xfrm>
            <a:off x="718464" y="4609141"/>
            <a:ext cx="2902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(</a:t>
            </a:r>
            <a:r>
              <a:rPr lang="en-GB" sz="2400" dirty="0" err="1"/>
              <a:t>Stratigi</a:t>
            </a:r>
            <a:r>
              <a:rPr lang="en-GB" sz="2400" dirty="0"/>
              <a:t> et al., 2020</a:t>
            </a:r>
            <a:r>
              <a:rPr lang="fi-FI" sz="2400" dirty="0"/>
              <a:t>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109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BEB4-3E85-0912-4E28-75E2FB81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References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A13A-1244-6AB4-9014-D008D02A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Stratigi</a:t>
            </a:r>
            <a:r>
              <a:rPr lang="en-GB" dirty="0"/>
              <a:t>, M., </a:t>
            </a:r>
            <a:r>
              <a:rPr lang="en-GB" dirty="0" err="1"/>
              <a:t>Nummenmaa</a:t>
            </a:r>
            <a:r>
              <a:rPr lang="en-GB" dirty="0"/>
              <a:t>, J., </a:t>
            </a:r>
            <a:r>
              <a:rPr lang="en-GB" dirty="0" err="1"/>
              <a:t>Pitoura</a:t>
            </a:r>
            <a:r>
              <a:rPr lang="en-GB" dirty="0"/>
              <a:t>, E., &amp; </a:t>
            </a:r>
            <a:r>
              <a:rPr lang="en-GB" dirty="0" err="1"/>
              <a:t>Stefanidis</a:t>
            </a:r>
            <a:r>
              <a:rPr lang="en-GB" dirty="0"/>
              <a:t>, K. (2020). Fair 	sequential group recommendations. Proceedings of the 35th 	Annual ACM Symposium on Applied Computing, 1443–1452. 	https://doi.org/10.1145/3341105.3375766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0367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Sequential Group Recommendations Method Hannemari Kuusisto</vt:lpstr>
      <vt:lpstr>PowerPoint Presentation</vt:lpstr>
      <vt:lpstr>Satisfaction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Group Recommendations Method Hannemari Kuusisto</dc:title>
  <dc:creator>Hannemari Kuusisto (TAU)</dc:creator>
  <cp:lastModifiedBy>Hannemari Kuusisto (TAU)</cp:lastModifiedBy>
  <cp:revision>1</cp:revision>
  <dcterms:created xsi:type="dcterms:W3CDTF">2022-11-25T17:50:41Z</dcterms:created>
  <dcterms:modified xsi:type="dcterms:W3CDTF">2022-11-25T18:33:34Z</dcterms:modified>
</cp:coreProperties>
</file>