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B5002-63F7-6202-82E8-A7CAF1A72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 설치하기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CCE30-C8B1-5524-8F64-8DCE61292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JDK</a:t>
            </a:r>
            <a:r>
              <a:rPr lang="ko-KR" altLang="en-US" dirty="0"/>
              <a:t> </a:t>
            </a:r>
            <a:r>
              <a:rPr lang="en-US" altLang="ko-KR" dirty="0"/>
              <a:t>8u202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Window</a:t>
            </a:r>
            <a:r>
              <a:rPr lang="ko-KR" altLang="en-US" dirty="0"/>
              <a:t> </a:t>
            </a:r>
            <a:r>
              <a:rPr lang="en-US" altLang="ko-KR" dirty="0"/>
              <a:t>10,</a:t>
            </a:r>
            <a:r>
              <a:rPr lang="ko-KR" altLang="en-US" dirty="0"/>
              <a:t> </a:t>
            </a:r>
            <a:r>
              <a:rPr lang="en-US" altLang="ko-KR" dirty="0"/>
              <a:t>64bit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2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JAVA JDK  </a:t>
            </a:r>
            <a:r>
              <a:rPr lang="ko-KR" altLang="en-US" dirty="0"/>
              <a:t>설치 확인</a:t>
            </a:r>
            <a:r>
              <a:rPr lang="en-US" altLang="ko-KR" dirty="0"/>
              <a:t>(</a:t>
            </a:r>
            <a:r>
              <a:rPr lang="pt-BR" altLang="ko-KR" dirty="0"/>
              <a:t>C:\Program Files\Java\jdk1.8.0_202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  설치 확인되었으나 실행을 위해서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  환경변수</a:t>
            </a:r>
            <a:r>
              <a:rPr lang="ko-KR" altLang="en-US" sz="1600" dirty="0">
                <a:latin typeface="+mn-ea"/>
              </a:rPr>
              <a:t>가 우선 설정되어야 한다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661392E-43BE-22F5-E403-B34D2BEA3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2717595"/>
            <a:ext cx="2575578" cy="200680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BDA77F-33A9-503F-ABFA-2C48BADA9034}"/>
              </a:ext>
            </a:extLst>
          </p:cNvPr>
          <p:cNvSpPr/>
          <p:nvPr/>
        </p:nvSpPr>
        <p:spPr>
          <a:xfrm>
            <a:off x="1883923" y="3637301"/>
            <a:ext cx="585023" cy="167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2CFAAB-F6CB-ED3A-EEFF-2D5F29CA8B41}"/>
              </a:ext>
            </a:extLst>
          </p:cNvPr>
          <p:cNvSpPr/>
          <p:nvPr/>
        </p:nvSpPr>
        <p:spPr>
          <a:xfrm>
            <a:off x="1051560" y="4483121"/>
            <a:ext cx="585023" cy="167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E46C981-63A0-E2F5-999F-C795219FF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447" y="2717595"/>
            <a:ext cx="2983873" cy="200685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7F85A9-6390-7889-3899-42A435494993}"/>
              </a:ext>
            </a:extLst>
          </p:cNvPr>
          <p:cNvSpPr/>
          <p:nvPr/>
        </p:nvSpPr>
        <p:spPr>
          <a:xfrm>
            <a:off x="4538817" y="3081041"/>
            <a:ext cx="581823" cy="279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F143605-2183-E9D2-C682-A9056EA468C9}"/>
              </a:ext>
            </a:extLst>
          </p:cNvPr>
          <p:cNvSpPr/>
          <p:nvPr/>
        </p:nvSpPr>
        <p:spPr>
          <a:xfrm>
            <a:off x="3475400" y="3596592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0B52E47-F1FC-F8A1-9C64-AE21C7F9C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26" y="4846563"/>
            <a:ext cx="2983873" cy="155824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E669DEA-402E-56C1-6697-C77CB901D371}"/>
              </a:ext>
            </a:extLst>
          </p:cNvPr>
          <p:cNvSpPr/>
          <p:nvPr/>
        </p:nvSpPr>
        <p:spPr>
          <a:xfrm>
            <a:off x="4093954" y="5532357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53AE659-7129-7890-B944-B0B78039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20" y="2717593"/>
            <a:ext cx="3558866" cy="200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2F25FDB-8953-C4CE-9593-41D3C71C1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67" y="4849366"/>
            <a:ext cx="2758419" cy="155544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0E6A2E1-FB3B-27A5-8EBE-BA96A45AF4E0}"/>
              </a:ext>
            </a:extLst>
          </p:cNvPr>
          <p:cNvSpPr/>
          <p:nvPr/>
        </p:nvSpPr>
        <p:spPr>
          <a:xfrm>
            <a:off x="6542873" y="3596592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E79D512-BC09-F53F-07DE-7DFEC1E95777}"/>
              </a:ext>
            </a:extLst>
          </p:cNvPr>
          <p:cNvSpPr/>
          <p:nvPr/>
        </p:nvSpPr>
        <p:spPr>
          <a:xfrm rot="5400000">
            <a:off x="8745169" y="4600787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F89744-E8C2-BCC3-7610-C640966C7C2D}"/>
              </a:ext>
            </a:extLst>
          </p:cNvPr>
          <p:cNvSpPr/>
          <p:nvPr/>
        </p:nvSpPr>
        <p:spPr>
          <a:xfrm>
            <a:off x="7170257" y="2890541"/>
            <a:ext cx="873923" cy="137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794C8D-E36A-9C5F-E2D5-5C53802F7232}"/>
              </a:ext>
            </a:extLst>
          </p:cNvPr>
          <p:cNvSpPr/>
          <p:nvPr/>
        </p:nvSpPr>
        <p:spPr>
          <a:xfrm>
            <a:off x="7541097" y="3103880"/>
            <a:ext cx="421803" cy="96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CFDA4A-ABF5-3414-463E-DE7979834E0F}"/>
              </a:ext>
            </a:extLst>
          </p:cNvPr>
          <p:cNvSpPr/>
          <p:nvPr/>
        </p:nvSpPr>
        <p:spPr>
          <a:xfrm>
            <a:off x="8179631" y="5458136"/>
            <a:ext cx="413190" cy="134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7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 JAVA JDK </a:t>
            </a:r>
            <a:r>
              <a:rPr lang="ko-KR" altLang="en-US" dirty="0"/>
              <a:t>환경변수 설정</a:t>
            </a:r>
            <a:r>
              <a:rPr lang="en-US" altLang="ko-KR" dirty="0"/>
              <a:t>(SET PATH)</a:t>
            </a:r>
          </a:p>
          <a:p>
            <a:r>
              <a:rPr lang="ko-KR" altLang="en-US" b="1" dirty="0">
                <a:solidFill>
                  <a:srgbClr val="00B050"/>
                </a:solidFill>
              </a:rPr>
              <a:t>설정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시스템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정보</a:t>
            </a:r>
            <a:r>
              <a:rPr lang="en-US" altLang="ko-KR" b="1" dirty="0">
                <a:solidFill>
                  <a:srgbClr val="00B050"/>
                </a:solidFill>
              </a:rPr>
              <a:t> &gt;&gt; </a:t>
            </a:r>
            <a:r>
              <a:rPr lang="ko-KR" altLang="en-US" b="1" dirty="0">
                <a:solidFill>
                  <a:srgbClr val="00B050"/>
                </a:solidFill>
              </a:rPr>
              <a:t>고급 시스템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E381F8-5902-FC19-3530-9BAFBCDC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5" y="3035571"/>
            <a:ext cx="4306888" cy="33358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972D65-3D1E-89C4-C2BE-9F1D7D3F9F21}"/>
              </a:ext>
            </a:extLst>
          </p:cNvPr>
          <p:cNvSpPr/>
          <p:nvPr/>
        </p:nvSpPr>
        <p:spPr>
          <a:xfrm>
            <a:off x="4462943" y="4033008"/>
            <a:ext cx="637564" cy="13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으로 구부러짐 6">
            <a:extLst>
              <a:ext uri="{FF2B5EF4-FFF2-40B4-BE49-F238E27FC236}">
                <a16:creationId xmlns:a16="http://schemas.microsoft.com/office/drawing/2014/main" id="{11AEFB84-517C-8096-84C2-8BCDD956BA32}"/>
              </a:ext>
            </a:extLst>
          </p:cNvPr>
          <p:cNvSpPr/>
          <p:nvPr/>
        </p:nvSpPr>
        <p:spPr>
          <a:xfrm rot="1009256">
            <a:off x="5504728" y="2842404"/>
            <a:ext cx="466725" cy="14261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9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 JAVA JDK </a:t>
            </a:r>
            <a:r>
              <a:rPr lang="ko-KR" altLang="en-US" dirty="0"/>
              <a:t>환경변수 설정</a:t>
            </a:r>
            <a:r>
              <a:rPr lang="en-US" altLang="ko-KR" dirty="0"/>
              <a:t>(SET PATH)</a:t>
            </a:r>
          </a:p>
          <a:p>
            <a:r>
              <a:rPr lang="ko-KR" altLang="en-US" b="1" dirty="0">
                <a:solidFill>
                  <a:srgbClr val="00B050"/>
                </a:solidFill>
              </a:rPr>
              <a:t>설정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시스템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정보</a:t>
            </a:r>
            <a:r>
              <a:rPr lang="en-US" altLang="ko-KR" b="1" dirty="0">
                <a:solidFill>
                  <a:srgbClr val="00B050"/>
                </a:solidFill>
              </a:rPr>
              <a:t> &gt;&gt; </a:t>
            </a:r>
            <a:r>
              <a:rPr lang="ko-KR" altLang="en-US" b="1" dirty="0">
                <a:solidFill>
                  <a:srgbClr val="00B050"/>
                </a:solidFill>
              </a:rPr>
              <a:t>고급 시스템 설정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환경변수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고급 </a:t>
            </a:r>
            <a:r>
              <a:rPr lang="en-US" altLang="ko-KR" b="1" dirty="0">
                <a:solidFill>
                  <a:srgbClr val="00B050"/>
                </a:solidFill>
              </a:rPr>
              <a:t>TAP)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76DC24-0942-9E77-BE3A-955D19A81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3148968"/>
            <a:ext cx="1992630" cy="22155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972D65-3D1E-89C4-C2BE-9F1D7D3F9F21}"/>
              </a:ext>
            </a:extLst>
          </p:cNvPr>
          <p:cNvSpPr/>
          <p:nvPr/>
        </p:nvSpPr>
        <p:spPr>
          <a:xfrm>
            <a:off x="2304818" y="4923024"/>
            <a:ext cx="637564" cy="13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942EE9-F6DA-0F29-650B-3516E5219170}"/>
              </a:ext>
            </a:extLst>
          </p:cNvPr>
          <p:cNvSpPr/>
          <p:nvPr/>
        </p:nvSpPr>
        <p:spPr>
          <a:xfrm>
            <a:off x="1623060" y="3292679"/>
            <a:ext cx="325120" cy="13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BBE340-B562-171A-ED45-2BF26753C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39" y="3148968"/>
            <a:ext cx="2344241" cy="22172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8CAF18C-818F-09A8-EC5A-0E2969BD39CE}"/>
              </a:ext>
            </a:extLst>
          </p:cNvPr>
          <p:cNvSpPr/>
          <p:nvPr/>
        </p:nvSpPr>
        <p:spPr>
          <a:xfrm>
            <a:off x="3532716" y="4633464"/>
            <a:ext cx="637564" cy="13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A0B607-49F5-0D7E-85E1-3F8FB115A4B5}"/>
              </a:ext>
            </a:extLst>
          </p:cNvPr>
          <p:cNvSpPr/>
          <p:nvPr/>
        </p:nvSpPr>
        <p:spPr>
          <a:xfrm>
            <a:off x="3289300" y="4047684"/>
            <a:ext cx="370840" cy="13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C90DCCD-408E-27B1-7595-527E1F28670F}"/>
              </a:ext>
            </a:extLst>
          </p:cNvPr>
          <p:cNvSpPr/>
          <p:nvPr/>
        </p:nvSpPr>
        <p:spPr>
          <a:xfrm>
            <a:off x="2951801" y="4022516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1A98B4-CC83-36D5-7003-E88D25635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69" y="3148968"/>
            <a:ext cx="4669424" cy="118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62F3CFD-D95A-FD47-42AC-2E7B3074762A}"/>
              </a:ext>
            </a:extLst>
          </p:cNvPr>
          <p:cNvSpPr/>
          <p:nvPr/>
        </p:nvSpPr>
        <p:spPr>
          <a:xfrm>
            <a:off x="5474907" y="3649046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4295CE-48B7-3B7C-56AC-839711D57ED7}"/>
              </a:ext>
            </a:extLst>
          </p:cNvPr>
          <p:cNvSpPr/>
          <p:nvPr/>
        </p:nvSpPr>
        <p:spPr>
          <a:xfrm>
            <a:off x="6634056" y="3497485"/>
            <a:ext cx="886884" cy="221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E84BFD-91BE-A0EB-DE0A-1198693EE336}"/>
              </a:ext>
            </a:extLst>
          </p:cNvPr>
          <p:cNvSpPr/>
          <p:nvPr/>
        </p:nvSpPr>
        <p:spPr>
          <a:xfrm>
            <a:off x="6634056" y="3744278"/>
            <a:ext cx="1773344" cy="221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AB7931-2574-6636-5B69-26A4C3F06782}"/>
              </a:ext>
            </a:extLst>
          </p:cNvPr>
          <p:cNvSpPr/>
          <p:nvPr/>
        </p:nvSpPr>
        <p:spPr>
          <a:xfrm>
            <a:off x="9016557" y="4009816"/>
            <a:ext cx="698943" cy="257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1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 JAVA JDK </a:t>
            </a:r>
            <a:r>
              <a:rPr lang="ko-KR" altLang="en-US" dirty="0"/>
              <a:t>환경변수 설정</a:t>
            </a:r>
            <a:r>
              <a:rPr lang="en-US" altLang="ko-KR" dirty="0"/>
              <a:t>(SET PATH)</a:t>
            </a:r>
          </a:p>
          <a:p>
            <a:r>
              <a:rPr lang="ko-KR" altLang="en-US" b="1" dirty="0">
                <a:solidFill>
                  <a:srgbClr val="00B050"/>
                </a:solidFill>
              </a:rPr>
              <a:t>설정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시스템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정보</a:t>
            </a:r>
            <a:r>
              <a:rPr lang="en-US" altLang="ko-KR" b="1" dirty="0">
                <a:solidFill>
                  <a:srgbClr val="00B050"/>
                </a:solidFill>
              </a:rPr>
              <a:t> &gt;&gt; </a:t>
            </a:r>
            <a:r>
              <a:rPr lang="ko-KR" altLang="en-US" b="1" dirty="0">
                <a:solidFill>
                  <a:srgbClr val="00B050"/>
                </a:solidFill>
              </a:rPr>
              <a:t>고급 시스템 설정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환경변수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고급 </a:t>
            </a:r>
            <a:r>
              <a:rPr lang="en-US" altLang="ko-KR" b="1" dirty="0">
                <a:solidFill>
                  <a:srgbClr val="00B050"/>
                </a:solidFill>
              </a:rPr>
              <a:t>TAP)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3452768-EF59-CDCB-2108-772CE59C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" y="3115810"/>
            <a:ext cx="3001818" cy="283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3B7085A-E15D-CD97-431D-5CC06FED1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1" y="3115810"/>
            <a:ext cx="3001819" cy="283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837ADBC-7E61-7E6D-8A6D-810AF675C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3" y="3115810"/>
            <a:ext cx="2988891" cy="2839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7AED6-AEC9-4643-BD4D-90FCCA362C2A}"/>
              </a:ext>
            </a:extLst>
          </p:cNvPr>
          <p:cNvSpPr/>
          <p:nvPr/>
        </p:nvSpPr>
        <p:spPr>
          <a:xfrm>
            <a:off x="1192530" y="4545329"/>
            <a:ext cx="1773344" cy="133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2682C4-7415-F869-D2D0-C725EA412DE6}"/>
              </a:ext>
            </a:extLst>
          </p:cNvPr>
          <p:cNvSpPr/>
          <p:nvPr/>
        </p:nvSpPr>
        <p:spPr>
          <a:xfrm>
            <a:off x="4322656" y="4545329"/>
            <a:ext cx="1876214" cy="133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56F942-1AB5-0586-6C42-0C79547A7E79}"/>
              </a:ext>
            </a:extLst>
          </p:cNvPr>
          <p:cNvSpPr/>
          <p:nvPr/>
        </p:nvSpPr>
        <p:spPr>
          <a:xfrm>
            <a:off x="5347004" y="5036819"/>
            <a:ext cx="436576" cy="133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A53DCC1-DC02-C961-DB35-FAB9FE74B0CF}"/>
              </a:ext>
            </a:extLst>
          </p:cNvPr>
          <p:cNvSpPr/>
          <p:nvPr/>
        </p:nvSpPr>
        <p:spPr>
          <a:xfrm>
            <a:off x="3900606" y="4442092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790F170-AC1E-E0D3-1027-4F0402DB16B3}"/>
              </a:ext>
            </a:extLst>
          </p:cNvPr>
          <p:cNvSpPr/>
          <p:nvPr/>
        </p:nvSpPr>
        <p:spPr>
          <a:xfrm>
            <a:off x="7046150" y="4457733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529F8F8-50E6-22CE-73E9-42899CF87A9A}"/>
              </a:ext>
            </a:extLst>
          </p:cNvPr>
          <p:cNvSpPr/>
          <p:nvPr/>
        </p:nvSpPr>
        <p:spPr>
          <a:xfrm rot="5400000">
            <a:off x="5426888" y="4764422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A867E2-FB21-1240-8257-B783445471CC}"/>
              </a:ext>
            </a:extLst>
          </p:cNvPr>
          <p:cNvSpPr/>
          <p:nvPr/>
        </p:nvSpPr>
        <p:spPr>
          <a:xfrm>
            <a:off x="7455236" y="4791073"/>
            <a:ext cx="2241213" cy="14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49659A7-6CAC-42CA-C47A-255B20C31DBE}"/>
              </a:ext>
            </a:extLst>
          </p:cNvPr>
          <p:cNvSpPr/>
          <p:nvPr/>
        </p:nvSpPr>
        <p:spPr>
          <a:xfrm rot="18000000">
            <a:off x="9687767" y="4585353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45566C-6204-1860-1982-36E72662B1E5}"/>
              </a:ext>
            </a:extLst>
          </p:cNvPr>
          <p:cNvSpPr/>
          <p:nvPr/>
        </p:nvSpPr>
        <p:spPr>
          <a:xfrm>
            <a:off x="9732594" y="4286250"/>
            <a:ext cx="569646" cy="2701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5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 JAVA JDK </a:t>
            </a:r>
            <a:r>
              <a:rPr lang="ko-KR" altLang="en-US" dirty="0"/>
              <a:t>환경변수 설정</a:t>
            </a:r>
            <a:r>
              <a:rPr lang="en-US" altLang="ko-KR" dirty="0"/>
              <a:t>(SET PATH)</a:t>
            </a:r>
          </a:p>
          <a:p>
            <a:r>
              <a:rPr lang="ko-KR" altLang="en-US" b="1" dirty="0">
                <a:solidFill>
                  <a:srgbClr val="00B050"/>
                </a:solidFill>
              </a:rPr>
              <a:t>설정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시스템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정보</a:t>
            </a:r>
            <a:r>
              <a:rPr lang="en-US" altLang="ko-KR" b="1" dirty="0">
                <a:solidFill>
                  <a:srgbClr val="00B050"/>
                </a:solidFill>
              </a:rPr>
              <a:t> &gt;&gt; </a:t>
            </a:r>
            <a:r>
              <a:rPr lang="ko-KR" altLang="en-US" b="1" dirty="0">
                <a:solidFill>
                  <a:srgbClr val="00B050"/>
                </a:solidFill>
              </a:rPr>
              <a:t>고급 시스템 설정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환경변수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고급 </a:t>
            </a:r>
            <a:r>
              <a:rPr lang="en-US" altLang="ko-KR" b="1" dirty="0">
                <a:solidFill>
                  <a:srgbClr val="00B050"/>
                </a:solidFill>
              </a:rPr>
              <a:t>TAP)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30F66A-7936-F8A3-A4A0-CC194FDED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1" y="3087515"/>
            <a:ext cx="3109561" cy="295384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16B83E-3842-1609-7749-34F5AF2C5C4C}"/>
              </a:ext>
            </a:extLst>
          </p:cNvPr>
          <p:cNvSpPr/>
          <p:nvPr/>
        </p:nvSpPr>
        <p:spPr>
          <a:xfrm>
            <a:off x="1186180" y="3362324"/>
            <a:ext cx="1168400" cy="16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6DDF9-DEA5-C3BB-C141-6FF199B6B74F}"/>
              </a:ext>
            </a:extLst>
          </p:cNvPr>
          <p:cNvSpPr/>
          <p:nvPr/>
        </p:nvSpPr>
        <p:spPr>
          <a:xfrm>
            <a:off x="3540074" y="4304491"/>
            <a:ext cx="632588" cy="297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DF0E437-EE97-A96B-B50C-DFDFC2C8FCD8}"/>
              </a:ext>
            </a:extLst>
          </p:cNvPr>
          <p:cNvSpPr/>
          <p:nvPr/>
        </p:nvSpPr>
        <p:spPr>
          <a:xfrm rot="12600000">
            <a:off x="2189260" y="3877428"/>
            <a:ext cx="1397784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BDA5962-A0DA-9319-2EBE-D53D4502CB18}"/>
              </a:ext>
            </a:extLst>
          </p:cNvPr>
          <p:cNvSpPr/>
          <p:nvPr/>
        </p:nvSpPr>
        <p:spPr>
          <a:xfrm>
            <a:off x="2971338" y="5712893"/>
            <a:ext cx="632588" cy="297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4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 JAVA JDK </a:t>
            </a:r>
            <a:r>
              <a:rPr lang="ko-KR" altLang="en-US" dirty="0"/>
              <a:t>실행확인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D67ADE-EB52-F691-9A10-41E59CAA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796540"/>
            <a:ext cx="5486400" cy="286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C32F0A-08EF-1A03-CCE6-7FE0A9B8D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3276600"/>
            <a:ext cx="5486400" cy="286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0E6D-F0B8-6A2E-CE8B-2FD37E344A5A}"/>
              </a:ext>
            </a:extLst>
          </p:cNvPr>
          <p:cNvSpPr/>
          <p:nvPr/>
        </p:nvSpPr>
        <p:spPr>
          <a:xfrm>
            <a:off x="1049020" y="3034664"/>
            <a:ext cx="2280920" cy="24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C9B0D8-AB66-5147-BCDE-38EC6C9FEDBC}"/>
              </a:ext>
            </a:extLst>
          </p:cNvPr>
          <p:cNvSpPr/>
          <p:nvPr/>
        </p:nvSpPr>
        <p:spPr>
          <a:xfrm>
            <a:off x="1049020" y="3308032"/>
            <a:ext cx="3134360" cy="41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386EF-744D-8234-4641-F2A2407B2F51}"/>
              </a:ext>
            </a:extLst>
          </p:cNvPr>
          <p:cNvSpPr/>
          <p:nvPr/>
        </p:nvSpPr>
        <p:spPr>
          <a:xfrm>
            <a:off x="4584700" y="3486912"/>
            <a:ext cx="3134360" cy="101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내컴퓨터 </a:t>
            </a:r>
            <a:r>
              <a:rPr lang="en-US" altLang="ko-KR" dirty="0"/>
              <a:t>OS(Operating System) </a:t>
            </a:r>
            <a:r>
              <a:rPr lang="ko-KR" altLang="en-US" dirty="0"/>
              <a:t>확인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설정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시스템 </a:t>
            </a:r>
            <a:r>
              <a:rPr lang="en-US" altLang="ko-KR" b="1" dirty="0">
                <a:solidFill>
                  <a:srgbClr val="00B050"/>
                </a:solidFill>
              </a:rPr>
              <a:t>&gt;&gt; </a:t>
            </a:r>
            <a:r>
              <a:rPr lang="ko-KR" altLang="en-US" b="1" dirty="0">
                <a:solidFill>
                  <a:srgbClr val="00B050"/>
                </a:solidFill>
              </a:rPr>
              <a:t>정보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8AF30F-054E-315D-6B55-19F12DC4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0" y="2670284"/>
            <a:ext cx="5027333" cy="36012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FDF139-03CF-F6A2-6344-64B8F3742D0D}"/>
              </a:ext>
            </a:extLst>
          </p:cNvPr>
          <p:cNvSpPr/>
          <p:nvPr/>
        </p:nvSpPr>
        <p:spPr>
          <a:xfrm>
            <a:off x="3221372" y="4280555"/>
            <a:ext cx="2122415" cy="123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75FB74-A4E3-2D07-B5DA-F50EDE68FAE0}"/>
              </a:ext>
            </a:extLst>
          </p:cNvPr>
          <p:cNvSpPr/>
          <p:nvPr/>
        </p:nvSpPr>
        <p:spPr>
          <a:xfrm>
            <a:off x="3221372" y="5355744"/>
            <a:ext cx="2122415" cy="123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1AD07F-8269-6E36-2408-870ACDE11F7D}"/>
              </a:ext>
            </a:extLst>
          </p:cNvPr>
          <p:cNvSpPr/>
          <p:nvPr/>
        </p:nvSpPr>
        <p:spPr>
          <a:xfrm>
            <a:off x="3197368" y="3429000"/>
            <a:ext cx="2398089" cy="255235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ORACLE.COM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www.oracle.com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E0FFCC-276A-138F-A5E1-E4C42332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36" y="2571903"/>
            <a:ext cx="6451134" cy="34694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07CA18-6AF1-79CE-B414-8CEBBD5651EF}"/>
              </a:ext>
            </a:extLst>
          </p:cNvPr>
          <p:cNvSpPr/>
          <p:nvPr/>
        </p:nvSpPr>
        <p:spPr>
          <a:xfrm>
            <a:off x="1291905" y="2571903"/>
            <a:ext cx="1224793" cy="14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1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다운로드 경로 확인</a:t>
            </a:r>
            <a:r>
              <a:rPr lang="en-US" altLang="ko-KR" dirty="0"/>
              <a:t>(Products &gt;&gt; Java &gt;&gt; download &gt;&gt; Java archive)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E0FFCC-276A-138F-A5E1-E4C42332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37" y="2571904"/>
            <a:ext cx="3487614" cy="18756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C479C3-2AC6-76E9-ED64-71AC5369FE8F}"/>
              </a:ext>
            </a:extLst>
          </p:cNvPr>
          <p:cNvSpPr/>
          <p:nvPr/>
        </p:nvSpPr>
        <p:spPr>
          <a:xfrm>
            <a:off x="1953264" y="2971800"/>
            <a:ext cx="313855" cy="13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2659BF-6CE3-B64F-76AA-097C1D024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807" y="2571904"/>
            <a:ext cx="3165493" cy="18714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065D73-9A73-0FB2-6E21-AFC75D8D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807" y="4505278"/>
            <a:ext cx="3165493" cy="1743122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0DA7600-A423-1158-A3FF-F81726203521}"/>
              </a:ext>
            </a:extLst>
          </p:cNvPr>
          <p:cNvSpPr/>
          <p:nvPr/>
        </p:nvSpPr>
        <p:spPr>
          <a:xfrm>
            <a:off x="4764947" y="3429000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EDD7EA-0563-B451-02EE-0A9D9ABF1810}"/>
              </a:ext>
            </a:extLst>
          </p:cNvPr>
          <p:cNvSpPr/>
          <p:nvPr/>
        </p:nvSpPr>
        <p:spPr>
          <a:xfrm>
            <a:off x="5214807" y="4034911"/>
            <a:ext cx="313855" cy="13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CAE89C-AB34-2B4F-00F0-E5AB997B42C1}"/>
              </a:ext>
            </a:extLst>
          </p:cNvPr>
          <p:cNvSpPr/>
          <p:nvPr/>
        </p:nvSpPr>
        <p:spPr>
          <a:xfrm>
            <a:off x="7949618" y="4737004"/>
            <a:ext cx="313855" cy="13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DC6BD77-76A9-2EE2-1D3A-1838830F5903}"/>
              </a:ext>
            </a:extLst>
          </p:cNvPr>
          <p:cNvSpPr/>
          <p:nvPr/>
        </p:nvSpPr>
        <p:spPr>
          <a:xfrm rot="5400000">
            <a:off x="6659149" y="4350000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CCB3182-57B2-9A11-320F-0E02244F1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737" y="4502799"/>
            <a:ext cx="3487614" cy="1745601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926EE22-F386-1B84-626B-49CB6D363523}"/>
              </a:ext>
            </a:extLst>
          </p:cNvPr>
          <p:cNvSpPr/>
          <p:nvPr/>
        </p:nvSpPr>
        <p:spPr>
          <a:xfrm rot="10800000">
            <a:off x="4773394" y="4980963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57A6C-E15C-D13D-706E-0F6AAA651C35}"/>
              </a:ext>
            </a:extLst>
          </p:cNvPr>
          <p:cNvSpPr/>
          <p:nvPr/>
        </p:nvSpPr>
        <p:spPr>
          <a:xfrm>
            <a:off x="1953263" y="5249278"/>
            <a:ext cx="313855" cy="13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D7DB62-C488-EB87-8C6A-AAA904278C1F}"/>
              </a:ext>
            </a:extLst>
          </p:cNvPr>
          <p:cNvSpPr/>
          <p:nvPr/>
        </p:nvSpPr>
        <p:spPr>
          <a:xfrm>
            <a:off x="1644220" y="2824352"/>
            <a:ext cx="313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CCFB42-BF27-130B-5EB4-7BFADCC91926}"/>
              </a:ext>
            </a:extLst>
          </p:cNvPr>
          <p:cNvSpPr/>
          <p:nvPr/>
        </p:nvSpPr>
        <p:spPr>
          <a:xfrm>
            <a:off x="4893274" y="3907165"/>
            <a:ext cx="313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EB5E0D-F8E9-BDB8-21CF-3846C34A0D66}"/>
              </a:ext>
            </a:extLst>
          </p:cNvPr>
          <p:cNvSpPr/>
          <p:nvPr/>
        </p:nvSpPr>
        <p:spPr>
          <a:xfrm>
            <a:off x="7635762" y="4580853"/>
            <a:ext cx="313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D8134C-6565-7C41-FB07-CF1E61689A56}"/>
              </a:ext>
            </a:extLst>
          </p:cNvPr>
          <p:cNvSpPr/>
          <p:nvPr/>
        </p:nvSpPr>
        <p:spPr>
          <a:xfrm>
            <a:off x="1626293" y="5115286"/>
            <a:ext cx="313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51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6F329E3-FE80-81C2-68D8-961D18D3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989" y="3201251"/>
            <a:ext cx="5026539" cy="22474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73D218-2D10-5D07-39DF-69B8DACB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7" y="3201251"/>
            <a:ext cx="4412781" cy="21710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다운로드 경로 확인</a:t>
            </a:r>
            <a:r>
              <a:rPr lang="en-US" altLang="ko-KR" dirty="0"/>
              <a:t>(Java archive &gt;&gt; Java SE downloads &gt;&gt; Java SE 8 (8u202 and earlier)) &gt;&gt;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C479C3-2AC6-76E9-ED64-71AC5369FE8F}"/>
              </a:ext>
            </a:extLst>
          </p:cNvPr>
          <p:cNvSpPr/>
          <p:nvPr/>
        </p:nvSpPr>
        <p:spPr>
          <a:xfrm>
            <a:off x="3555561" y="4095925"/>
            <a:ext cx="907382" cy="132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0DA7600-A423-1158-A3FF-F81726203521}"/>
              </a:ext>
            </a:extLst>
          </p:cNvPr>
          <p:cNvSpPr/>
          <p:nvPr/>
        </p:nvSpPr>
        <p:spPr>
          <a:xfrm>
            <a:off x="4764947" y="4041397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EDD7EA-0563-B451-02EE-0A9D9ABF1810}"/>
              </a:ext>
            </a:extLst>
          </p:cNvPr>
          <p:cNvSpPr/>
          <p:nvPr/>
        </p:nvSpPr>
        <p:spPr>
          <a:xfrm>
            <a:off x="5295221" y="4762464"/>
            <a:ext cx="4454564" cy="176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DC6BD77-76A9-2EE2-1D3A-1838830F5903}"/>
              </a:ext>
            </a:extLst>
          </p:cNvPr>
          <p:cNvSpPr/>
          <p:nvPr/>
        </p:nvSpPr>
        <p:spPr>
          <a:xfrm rot="5400000">
            <a:off x="9167651" y="4565842"/>
            <a:ext cx="276807" cy="18665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D7DB62-C488-EB87-8C6A-AAA904278C1F}"/>
              </a:ext>
            </a:extLst>
          </p:cNvPr>
          <p:cNvSpPr/>
          <p:nvPr/>
        </p:nvSpPr>
        <p:spPr>
          <a:xfrm>
            <a:off x="3237736" y="3961933"/>
            <a:ext cx="313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CCFB42-BF27-130B-5EB4-7BFADCC91926}"/>
              </a:ext>
            </a:extLst>
          </p:cNvPr>
          <p:cNvSpPr/>
          <p:nvPr/>
        </p:nvSpPr>
        <p:spPr>
          <a:xfrm>
            <a:off x="5001733" y="4638034"/>
            <a:ext cx="3138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C18987-5891-E31F-2251-2909F90202D9}"/>
              </a:ext>
            </a:extLst>
          </p:cNvPr>
          <p:cNvSpPr/>
          <p:nvPr/>
        </p:nvSpPr>
        <p:spPr>
          <a:xfrm>
            <a:off x="9233075" y="4441560"/>
            <a:ext cx="10093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23A5DDB-7AA8-30DC-0EFF-18801DAFD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357" y="2467321"/>
            <a:ext cx="2638793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7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다운로드 경로 확인</a:t>
            </a:r>
            <a:r>
              <a:rPr lang="en-US" altLang="ko-KR" dirty="0"/>
              <a:t>(Java archive &gt;&gt; Java SE downloads &gt;&gt; Java SE 8 (8u202 and earlier)) &gt;&gt; </a:t>
            </a:r>
          </a:p>
          <a:p>
            <a:r>
              <a:rPr lang="en-US" altLang="ko-KR" dirty="0"/>
              <a:t>Oracle </a:t>
            </a:r>
            <a:r>
              <a:rPr lang="ko-KR" altLang="en-US" dirty="0"/>
              <a:t>계정필요</a:t>
            </a:r>
            <a:r>
              <a:rPr lang="en-US" altLang="ko-KR" dirty="0"/>
              <a:t>(ID/PASSWORD)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23A5DDB-7AA8-30DC-0EFF-18801DAF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57" y="2467321"/>
            <a:ext cx="2638793" cy="2953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CF1B7E-45FB-1762-C7C9-D5CDA91B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55" y="3429000"/>
            <a:ext cx="5753330" cy="18503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EFC62D-4168-7722-506A-5EAB46D2D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827" y="2775200"/>
            <a:ext cx="2314898" cy="3157978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C4495E6-D697-C510-738E-0499D12DE910}"/>
              </a:ext>
            </a:extLst>
          </p:cNvPr>
          <p:cNvSpPr/>
          <p:nvPr/>
        </p:nvSpPr>
        <p:spPr>
          <a:xfrm>
            <a:off x="6625785" y="4167534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다운로드 경로 확인</a:t>
            </a:r>
            <a:r>
              <a:rPr lang="en-US" altLang="ko-KR" dirty="0"/>
              <a:t>(Java archive &gt;&gt; Java SE downloads &gt;&gt; Java SE 8 (8u202 and earlier)) &gt;&gt; </a:t>
            </a:r>
          </a:p>
          <a:p>
            <a:r>
              <a:rPr lang="en-US" altLang="ko-KR" dirty="0"/>
              <a:t>Oracle </a:t>
            </a:r>
            <a:r>
              <a:rPr lang="ko-KR" altLang="en-US" dirty="0"/>
              <a:t>계정필요</a:t>
            </a:r>
            <a:r>
              <a:rPr lang="en-US" altLang="ko-KR" dirty="0"/>
              <a:t>(ID/PASSWORD)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23A5DDB-7AA8-30DC-0EFF-18801DAF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57" y="2467321"/>
            <a:ext cx="2638793" cy="295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306532-E35F-0550-6E9B-6DF992E8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06" y="2919094"/>
            <a:ext cx="4679353" cy="3429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9787B-BFD7-4EE0-14D1-D3025623ED57}"/>
              </a:ext>
            </a:extLst>
          </p:cNvPr>
          <p:cNvSpPr/>
          <p:nvPr/>
        </p:nvSpPr>
        <p:spPr>
          <a:xfrm>
            <a:off x="4629352" y="6041362"/>
            <a:ext cx="1008050" cy="39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8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JAVA JDK  </a:t>
            </a:r>
            <a:r>
              <a:rPr lang="ko-KR" altLang="en-US" dirty="0"/>
              <a:t>다운로드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F2C3CA-6194-123B-0C54-3E2CB22F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3" y="2885813"/>
            <a:ext cx="7582046" cy="15121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AD4919C-F368-70C3-78DB-4871E611E474}"/>
              </a:ext>
            </a:extLst>
          </p:cNvPr>
          <p:cNvSpPr/>
          <p:nvPr/>
        </p:nvSpPr>
        <p:spPr>
          <a:xfrm>
            <a:off x="1973181" y="3495048"/>
            <a:ext cx="4454564" cy="176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2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EF807-55D7-D3F9-F0BD-D587C4A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JDK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EFE57-342B-37E2-7094-066B38A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5. JAVA JDK  </a:t>
            </a:r>
            <a:r>
              <a:rPr lang="ko-KR" altLang="en-US" dirty="0"/>
              <a:t>설치</a:t>
            </a:r>
            <a:r>
              <a:rPr lang="en-US" altLang="ko-KR" dirty="0"/>
              <a:t>(jdk-8u202-windows-x64.exe)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6EFC53-9409-57F5-D019-414F6672B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" y="2705100"/>
            <a:ext cx="1992630" cy="151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1A1460-A896-9A18-A15B-367B5388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30" y="2705100"/>
            <a:ext cx="1992630" cy="15175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184286-79CE-E44D-90DA-D733C608E804}"/>
              </a:ext>
            </a:extLst>
          </p:cNvPr>
          <p:cNvSpPr/>
          <p:nvPr/>
        </p:nvSpPr>
        <p:spPr>
          <a:xfrm>
            <a:off x="3250801" y="3792228"/>
            <a:ext cx="1290719" cy="176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B7379A2-5EDB-F24A-4A35-4023A54D5210}"/>
              </a:ext>
            </a:extLst>
          </p:cNvPr>
          <p:cNvSpPr/>
          <p:nvPr/>
        </p:nvSpPr>
        <p:spPr>
          <a:xfrm>
            <a:off x="2992608" y="3375384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5AD078-549F-1F0F-FFF1-BE3669D1C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90" y="2705100"/>
            <a:ext cx="1992630" cy="1517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636BA7-9038-217D-C4D9-1F7901B8A3A2}"/>
              </a:ext>
            </a:extLst>
          </p:cNvPr>
          <p:cNvSpPr/>
          <p:nvPr/>
        </p:nvSpPr>
        <p:spPr>
          <a:xfrm>
            <a:off x="5206653" y="3375384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5198BB-DE1D-6D04-5A01-E3C2BB118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2705100"/>
            <a:ext cx="2794533" cy="151758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A9E8D6-894B-E1C9-F0AA-0E80BA64A358}"/>
              </a:ext>
            </a:extLst>
          </p:cNvPr>
          <p:cNvSpPr/>
          <p:nvPr/>
        </p:nvSpPr>
        <p:spPr>
          <a:xfrm>
            <a:off x="2135317" y="4055296"/>
            <a:ext cx="585023" cy="167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4DACEE-850E-7D30-D070-418E21FB386D}"/>
              </a:ext>
            </a:extLst>
          </p:cNvPr>
          <p:cNvSpPr/>
          <p:nvPr/>
        </p:nvSpPr>
        <p:spPr>
          <a:xfrm>
            <a:off x="4390645" y="4055295"/>
            <a:ext cx="585023" cy="167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892E55-0A0B-2D55-2C66-8C952AD217B9}"/>
              </a:ext>
            </a:extLst>
          </p:cNvPr>
          <p:cNvSpPr/>
          <p:nvPr/>
        </p:nvSpPr>
        <p:spPr>
          <a:xfrm>
            <a:off x="9985720" y="4055294"/>
            <a:ext cx="585023" cy="167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AD44CCA-0B0B-296A-E54F-7B5244DBC3D0}"/>
              </a:ext>
            </a:extLst>
          </p:cNvPr>
          <p:cNvSpPr/>
          <p:nvPr/>
        </p:nvSpPr>
        <p:spPr>
          <a:xfrm>
            <a:off x="7453968" y="3375384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4D5D6E-C438-73BD-B772-89D2777B1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49" y="4523776"/>
            <a:ext cx="2794533" cy="1517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2054DE4-BE5B-80D3-EEF7-D7BBF1D4BBEB}"/>
              </a:ext>
            </a:extLst>
          </p:cNvPr>
          <p:cNvSpPr/>
          <p:nvPr/>
        </p:nvSpPr>
        <p:spPr>
          <a:xfrm rot="5400000">
            <a:off x="9012211" y="4266221"/>
            <a:ext cx="276807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912553-CFE4-7206-C473-C072F0ADE073}"/>
              </a:ext>
            </a:extLst>
          </p:cNvPr>
          <p:cNvSpPr/>
          <p:nvPr/>
        </p:nvSpPr>
        <p:spPr>
          <a:xfrm>
            <a:off x="9985720" y="5873971"/>
            <a:ext cx="585023" cy="167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998F80-44C8-B41E-8528-9E4EA6DCF477}"/>
              </a:ext>
            </a:extLst>
          </p:cNvPr>
          <p:cNvSpPr/>
          <p:nvPr/>
        </p:nvSpPr>
        <p:spPr>
          <a:xfrm>
            <a:off x="7836880" y="5266278"/>
            <a:ext cx="987080" cy="189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14E059D-53FC-4216-E9F6-567DA0E9B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92" y="4521743"/>
            <a:ext cx="2872740" cy="15175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43A7AD6-5DBE-0B1D-92C0-943E66A86F09}"/>
              </a:ext>
            </a:extLst>
          </p:cNvPr>
          <p:cNvSpPr/>
          <p:nvPr/>
        </p:nvSpPr>
        <p:spPr>
          <a:xfrm rot="10800000">
            <a:off x="6928485" y="5266277"/>
            <a:ext cx="783098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963344F-AFE1-4770-6C5E-3EDCA1718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" y="4521743"/>
            <a:ext cx="1992630" cy="151758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F967FB8-D5E5-156E-136E-CA69BE35C31B}"/>
              </a:ext>
            </a:extLst>
          </p:cNvPr>
          <p:cNvSpPr/>
          <p:nvPr/>
        </p:nvSpPr>
        <p:spPr>
          <a:xfrm rot="10800000">
            <a:off x="3143022" y="5266277"/>
            <a:ext cx="783098" cy="186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E12CCF-7627-98FB-4E43-876C08AB4CEA}"/>
              </a:ext>
            </a:extLst>
          </p:cNvPr>
          <p:cNvSpPr/>
          <p:nvPr/>
        </p:nvSpPr>
        <p:spPr>
          <a:xfrm>
            <a:off x="2173483" y="5873971"/>
            <a:ext cx="585023" cy="167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4089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323</Words>
  <Application>Microsoft Office PowerPoint</Application>
  <PresentationFormat>와이드스크린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HY그래픽M</vt:lpstr>
      <vt:lpstr>Arial</vt:lpstr>
      <vt:lpstr>Trebuchet MS</vt:lpstr>
      <vt:lpstr>Wingdings 3</vt:lpstr>
      <vt:lpstr>패싯</vt:lpstr>
      <vt:lpstr>자바 설치하기</vt:lpstr>
      <vt:lpstr>JAVA JDK Install</vt:lpstr>
      <vt:lpstr>JAVA JDK Install</vt:lpstr>
      <vt:lpstr>JAVA JDK Install</vt:lpstr>
      <vt:lpstr>JAVA JDK Install</vt:lpstr>
      <vt:lpstr>JAVA JDK Install</vt:lpstr>
      <vt:lpstr>JAVA JDK Install</vt:lpstr>
      <vt:lpstr>JAVA JDK Install</vt:lpstr>
      <vt:lpstr>JAVA JDK Install</vt:lpstr>
      <vt:lpstr>JAVA JDK Install</vt:lpstr>
      <vt:lpstr>JAVA JDK Install</vt:lpstr>
      <vt:lpstr>JAVA JDK Install</vt:lpstr>
      <vt:lpstr>JAVA JDK Install</vt:lpstr>
      <vt:lpstr>JAVA JDK Install</vt:lpstr>
      <vt:lpstr>JAVA JDK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설치하기</dc:title>
  <dc:creator>Gim hansu</dc:creator>
  <cp:lastModifiedBy>Gim Hansu</cp:lastModifiedBy>
  <cp:revision>55</cp:revision>
  <dcterms:created xsi:type="dcterms:W3CDTF">2022-08-05T02:41:35Z</dcterms:created>
  <dcterms:modified xsi:type="dcterms:W3CDTF">2022-08-07T04:18:02Z</dcterms:modified>
</cp:coreProperties>
</file>