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74F84-9192-4416-80FF-AB45635A6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BB645-49B6-4D7A-AB2B-6F7BA1933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E4F2-1A19-4940-A1B5-F4A2EF5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E46F0-938B-4AC2-8CC2-551FCC6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FF174-E2AE-4BFA-A8CC-930EB42A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BA31-2D91-4B57-8592-52AC0440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4AC42-6085-449F-9AE9-849867478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CC37C-5BBC-43A1-ACA8-19043AF1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CC8D4-ED6D-401F-8DB9-9505FE30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5C56D-4761-4CD9-BF45-F239A2A2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2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7BAD0-5A7C-42CA-9200-7C32288F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6C07A-4F09-436E-A4F9-B542506A9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506E2-0C00-41B3-9812-80D58533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1B920-12BC-421F-8CD7-364DB373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8C1AA-C327-4BCB-868F-BD6C86A3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E56E4-1439-41F6-A84D-79F8C69B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7927D-81EA-4FE8-8D0C-031E0EEE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7603A-3BE7-4A14-BF8E-060553BB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71D4E-8328-44B8-8E49-4BDAC4E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E01C9-CF60-40B3-8CAE-5CE7801B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FE8A-6ED1-4E4C-8CA3-0D028223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7525B-8EE3-4F57-B2AC-E756A34F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B5826-9CF0-4BAB-9027-55D2CDBA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9DA61-8E99-42A2-98E2-FCF32155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67737-A9D0-459C-A750-50E534D1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2680-2E40-4C45-8DE2-9DD0655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0DB10-0B48-4B2E-8778-26E355FF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4DCC3-FD66-4D2E-A818-5937D4BA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B4E57-56D5-4F63-8ED8-B4EF1C56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D610E-315A-4131-A163-962AA19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BCFB3-9307-4D3F-86FF-FB534D0F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30316-367B-400D-9A79-2F28FBA5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1D8DF-0531-410E-8A86-68A063E6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4457D-A5DC-4512-8D73-ABEDB802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E0DB14-890F-4C78-8F29-D3A529FA7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C79574-B0FF-428E-BAFA-4455959C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E28B1-6EC4-4722-9F41-AB9F73C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3445A-450E-45BB-B6B2-B4BAB04D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02D007-2C4D-4A9E-A1CC-744E50BB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D1DB-08F3-4E70-BB5F-53240BC4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42EDD-BBC2-4B8A-AAFA-D31D9775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1DFF11-EB4A-45AF-B85A-E64FD023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A84C0-04B0-451A-89BC-6E29985A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A160F-9184-4CA5-821E-3B08A785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A91F3-D4D0-4E6E-A7B5-200E9246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63485-6B29-433A-8189-1EED9BBA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7331-5DDC-480C-8317-096916D6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7C7B-486C-43DF-827D-6073147B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8C15A-190C-4354-9F5D-18C36323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34AE3-06C7-474F-AEBD-04AF7F2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4D316-9147-4509-A399-793EB328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3DB5F-BCDD-4725-BD74-EEFDD0A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3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E258-165C-4C4C-8C8E-0EE355EA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808A1-6C58-4B46-B5AD-20CB15A8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A4B20-E4E3-48AB-AADF-C55D525A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7FF13-F31B-4D64-9EB8-0AEF82B5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E589F-3C10-4867-B4FE-0B3DB102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4BDC4-5693-44A8-AA30-02159569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60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7C41E-0B71-4EF9-8B11-4872C6B6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D303BE-9214-455A-8DDC-6B1C44CF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A01A9-02FA-43A4-A9B0-9EF1C5449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9118-63D3-4F82-B6C5-E2E011393302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21007-A423-47C6-80C1-FF2E6585C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22D7-F6BE-4CEE-82D5-BAF54B359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4ECFC-2C72-4949-BBBC-0579E3DE9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arykorea.com/begin/simplehig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t-park.github.io/2017-04-03/why-is-lstm-strong-on-gradient-vanish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distill.pub/2019/memorization-in-rnns/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97BF9A-9819-4152-BCBD-28FC2B77154E}"/>
              </a:ext>
            </a:extLst>
          </p:cNvPr>
          <p:cNvSpPr txBox="1"/>
          <p:nvPr/>
        </p:nvSpPr>
        <p:spPr>
          <a:xfrm>
            <a:off x="1523998" y="2055633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/>
              <a:t>Sequence Modeling</a:t>
            </a:r>
            <a:endParaRPr lang="ko-KR" altLang="en-US" sz="7200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354E09B6-5665-40DE-97A9-211411DD4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모두의 연구소 </a:t>
            </a:r>
            <a:r>
              <a:rPr lang="en-US" altLang="ko-KR" dirty="0"/>
              <a:t>FNLP</a:t>
            </a:r>
          </a:p>
          <a:p>
            <a:pPr algn="r"/>
            <a:r>
              <a:rPr lang="ko-KR" altLang="en-US" dirty="0" err="1"/>
              <a:t>한승우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26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D189-47D9-47C8-B0E4-6575E947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10. LSTM (Long Short-term Memory)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7E81B-BD71-474C-8960-9CA5F269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63" y="1900363"/>
            <a:ext cx="4698766" cy="3124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5633B-6C4B-459E-8737-BE93172D9AC3}"/>
              </a:ext>
            </a:extLst>
          </p:cNvPr>
          <p:cNvSpPr txBox="1"/>
          <p:nvPr/>
        </p:nvSpPr>
        <p:spPr>
          <a:xfrm>
            <a:off x="830249" y="2297927"/>
            <a:ext cx="63532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LSTM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Long Short-term Memory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LSTM</a:t>
            </a:r>
            <a:r>
              <a:rPr lang="ko-KR" altLang="en-US" sz="2000" dirty="0"/>
              <a:t>은 </a:t>
            </a:r>
            <a:r>
              <a:rPr lang="en-US" altLang="ko-KR" sz="2000" dirty="0"/>
              <a:t>state</a:t>
            </a:r>
            <a:r>
              <a:rPr lang="ko-KR" altLang="en-US" sz="2000" dirty="0"/>
              <a:t>를 표현하는 </a:t>
            </a:r>
            <a:r>
              <a:rPr lang="en-US" altLang="ko-KR" sz="2000" dirty="0"/>
              <a:t>h</a:t>
            </a:r>
            <a:r>
              <a:rPr lang="ko-KR" altLang="en-US" sz="2000" dirty="0"/>
              <a:t>와 함께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이전 상태 기억을 표현하는 </a:t>
            </a:r>
            <a:r>
              <a:rPr lang="en-US" altLang="ko-KR" sz="2000" dirty="0"/>
              <a:t>Memory Cell state</a:t>
            </a:r>
            <a:br>
              <a:rPr lang="en-US" altLang="ko-KR" sz="2000" dirty="0"/>
            </a:br>
            <a:r>
              <a:rPr lang="en-US" altLang="ko-KR" sz="2000" dirty="0"/>
              <a:t>c</a:t>
            </a:r>
            <a:r>
              <a:rPr lang="ko-KR" altLang="en-US" sz="2000" dirty="0"/>
              <a:t>를 가진다</a:t>
            </a:r>
            <a:r>
              <a:rPr lang="en-US" altLang="ko-KR" sz="20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State h</a:t>
            </a:r>
            <a:r>
              <a:rPr lang="ko-KR" altLang="en-US" sz="2000" dirty="0"/>
              <a:t>가 변하더라도 잃어버리지 말고 잘 보존해야</a:t>
            </a:r>
            <a:br>
              <a:rPr lang="en-US" altLang="ko-KR" sz="2000" dirty="0"/>
            </a:br>
            <a:r>
              <a:rPr lang="ko-KR" altLang="en-US" sz="2000" dirty="0"/>
              <a:t>하는 정보를 </a:t>
            </a:r>
            <a:r>
              <a:rPr lang="en-US" altLang="ko-KR" sz="2000" dirty="0"/>
              <a:t>cell state c</a:t>
            </a:r>
            <a:r>
              <a:rPr lang="ko-KR" altLang="en-US" sz="2000" dirty="0"/>
              <a:t>에 담아 둔다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그러나 </a:t>
            </a:r>
            <a:r>
              <a:rPr lang="en-US" altLang="ko-KR" sz="2000" dirty="0"/>
              <a:t>Memory</a:t>
            </a:r>
            <a:r>
              <a:rPr lang="ko-KR" altLang="en-US" sz="2000" dirty="0"/>
              <a:t>에 정보를 무한히 </a:t>
            </a:r>
            <a:r>
              <a:rPr lang="ko-KR" altLang="en-US" sz="2000" dirty="0" err="1"/>
              <a:t>담아둘수</a:t>
            </a:r>
            <a:r>
              <a:rPr lang="ko-KR" altLang="en-US" sz="2000" dirty="0"/>
              <a:t> 없으니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state h</a:t>
            </a:r>
            <a:r>
              <a:rPr lang="ko-KR" altLang="en-US" sz="2000" dirty="0"/>
              <a:t>를 봐서 불필요한 정보는 버린다</a:t>
            </a:r>
            <a:br>
              <a:rPr lang="en-US" altLang="ko-KR" sz="2000" dirty="0"/>
            </a:br>
            <a:r>
              <a:rPr lang="en-US" altLang="ko-KR" sz="2000" dirty="0"/>
              <a:t>(forget gate)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109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B8989-B862-4A3D-8A84-6B4427F1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11. LSTM Memory</a:t>
            </a:r>
            <a:r>
              <a:rPr lang="ko-KR" altLang="en-US" b="1" dirty="0"/>
              <a:t>의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6440F-5BD2-4352-BF9D-97CFBD3325AF}"/>
              </a:ext>
            </a:extLst>
          </p:cNvPr>
          <p:cNvSpPr/>
          <p:nvPr/>
        </p:nvSpPr>
        <p:spPr>
          <a:xfrm>
            <a:off x="838200" y="51673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Forget Gate : </a:t>
            </a:r>
            <a:r>
              <a:rPr lang="ko-KR" altLang="en-US" dirty="0"/>
              <a:t>어떤 정보를 보존할까</a:t>
            </a:r>
            <a:r>
              <a:rPr lang="en-US" altLang="ko-KR" dirty="0"/>
              <a:t>?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 Gate : </a:t>
            </a:r>
            <a:r>
              <a:rPr lang="ko-KR" altLang="en-US" dirty="0"/>
              <a:t>새롭게 기억해야 할 것은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Output Gate : </a:t>
            </a:r>
            <a:r>
              <a:rPr lang="ko-KR" altLang="en-US" dirty="0"/>
              <a:t>다음 </a:t>
            </a:r>
            <a:r>
              <a:rPr lang="en-US" altLang="ko-KR" dirty="0"/>
              <a:t>state</a:t>
            </a:r>
            <a:r>
              <a:rPr lang="ko-KR" altLang="en-US" dirty="0"/>
              <a:t>를 판단한다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Cell State : </a:t>
            </a:r>
            <a:r>
              <a:rPr lang="ko-KR" altLang="en-US" dirty="0"/>
              <a:t>메모리 관리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1EB04-31FD-41BA-8824-07C6148F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429292" cy="31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B589F-083B-456E-A2D1-5B912102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12. GRU (Gated Recurrent Unit)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B29916-E154-4C9E-BD47-8BD28DC0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2113"/>
            <a:ext cx="11430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0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8066E-4944-45CB-93C1-9D34C049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b="1" dirty="0"/>
              <a:t>Thank You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998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4771B-A771-4BD5-B09F-BFFAC7A3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과거로부터 미래를 아는 것이 가능할까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B1C39D-6737-4F23-9B70-ECE5BB0C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790" y="1690688"/>
            <a:ext cx="6858420" cy="38038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EC0E12-5B6A-4BE0-97F2-FDED24574A72}"/>
              </a:ext>
            </a:extLst>
          </p:cNvPr>
          <p:cNvSpPr/>
          <p:nvPr/>
        </p:nvSpPr>
        <p:spPr>
          <a:xfrm>
            <a:off x="8170992" y="6613981"/>
            <a:ext cx="30332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hlinkClick r:id="rId3"/>
              </a:rPr>
              <a:t>(</a:t>
            </a:r>
            <a:r>
              <a:rPr lang="ko-KR" altLang="en-US" sz="800" dirty="0">
                <a:hlinkClick r:id="rId3"/>
              </a:rPr>
              <a:t>이미지 출처</a:t>
            </a:r>
            <a:r>
              <a:rPr lang="en-US" altLang="ko-KR" sz="800" dirty="0">
                <a:hlinkClick r:id="rId3"/>
              </a:rPr>
              <a:t>) http://www.binarykorea.com/begin/simplehigh/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84C89-7741-42BA-90E5-5EF9E723582B}"/>
              </a:ext>
            </a:extLst>
          </p:cNvPr>
          <p:cNvSpPr txBox="1"/>
          <p:nvPr/>
        </p:nvSpPr>
        <p:spPr>
          <a:xfrm>
            <a:off x="996287" y="5964072"/>
            <a:ext cx="110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우리는 </a:t>
            </a:r>
            <a:r>
              <a:rPr lang="en-US" altLang="ko-KR" dirty="0"/>
              <a:t>3</a:t>
            </a:r>
            <a:r>
              <a:rPr lang="ko-KR" altLang="en-US" dirty="0"/>
              <a:t>차원 공간과 시간을 합친 시공간에 살고 있기때문에</a:t>
            </a:r>
            <a:r>
              <a:rPr lang="en-US" altLang="ko-KR" dirty="0"/>
              <a:t>, </a:t>
            </a:r>
            <a:r>
              <a:rPr lang="ko-KR" altLang="en-US" dirty="0"/>
              <a:t>시간의 정보는 문제해결에 큰 영향을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7B4A-EFFB-4C16-B6B1-7CCEC2C0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Sequence Model</a:t>
            </a:r>
            <a:r>
              <a:rPr lang="ko-KR" altLang="en-US" b="1" dirty="0"/>
              <a:t>을 다루기 위해서는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6B1D8-D1DC-4EE3-898C-AA858D09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Sequence Model</a:t>
            </a:r>
            <a:r>
              <a:rPr lang="ko-KR" altLang="en-US" dirty="0"/>
              <a:t>을 다루기 위해서는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순서에 대한 정보를 가지고 있어야함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ko-KR" altLang="en-US" b="1" dirty="0">
                <a:solidFill>
                  <a:srgbClr val="0070C0"/>
                </a:solidFill>
              </a:rPr>
              <a:t>이전 </a:t>
            </a:r>
            <a:r>
              <a:rPr lang="en-US" altLang="ko-KR" b="1" dirty="0">
                <a:solidFill>
                  <a:srgbClr val="0070C0"/>
                </a:solidFill>
              </a:rPr>
              <a:t>sequence</a:t>
            </a:r>
            <a:r>
              <a:rPr lang="ko-KR" altLang="en-US" dirty="0"/>
              <a:t>에 대한 내용이 </a:t>
            </a:r>
            <a:r>
              <a:rPr lang="ko-KR" altLang="en-US" b="1" dirty="0">
                <a:solidFill>
                  <a:srgbClr val="FF0000"/>
                </a:solidFill>
              </a:rPr>
              <a:t>다음 </a:t>
            </a:r>
            <a:r>
              <a:rPr lang="en-US" altLang="ko-KR" b="1" dirty="0">
                <a:solidFill>
                  <a:srgbClr val="FF0000"/>
                </a:solidFill>
              </a:rPr>
              <a:t>sequence</a:t>
            </a:r>
            <a:r>
              <a:rPr lang="ko-KR" altLang="en-US" dirty="0"/>
              <a:t>에 </a:t>
            </a:r>
            <a:r>
              <a:rPr lang="ko-KR" altLang="en-US" dirty="0" err="1"/>
              <a:t>전해져야함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Eg</a:t>
            </a:r>
            <a:r>
              <a:rPr lang="en-US" altLang="ko-KR" dirty="0"/>
              <a:t>)</a:t>
            </a:r>
            <a:r>
              <a:rPr lang="ko-KR" altLang="en-US" dirty="0"/>
              <a:t> 책 읽기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0070C0"/>
                </a:solidFill>
              </a:rPr>
              <a:t>어제 </a:t>
            </a:r>
            <a:r>
              <a:rPr lang="en-US" altLang="ko-KR" b="1" dirty="0">
                <a:solidFill>
                  <a:srgbClr val="0070C0"/>
                </a:solidFill>
              </a:rPr>
              <a:t>: ch1</a:t>
            </a:r>
            <a:r>
              <a:rPr lang="ko-KR" altLang="en-US" b="1" dirty="0">
                <a:solidFill>
                  <a:srgbClr val="0070C0"/>
                </a:solidFill>
              </a:rPr>
              <a:t>을 읽음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오늘 </a:t>
            </a:r>
            <a:r>
              <a:rPr lang="en-US" altLang="ko-KR" b="1" dirty="0">
                <a:solidFill>
                  <a:srgbClr val="FF0000"/>
                </a:solidFill>
              </a:rPr>
              <a:t>: 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“</a:t>
            </a:r>
            <a:r>
              <a:rPr lang="ko-KR" altLang="en-US" b="1" dirty="0">
                <a:solidFill>
                  <a:srgbClr val="0070C0"/>
                </a:solidFill>
              </a:rPr>
              <a:t>어제 </a:t>
            </a:r>
            <a:r>
              <a:rPr lang="en-US" altLang="ko-KR" b="1" dirty="0">
                <a:solidFill>
                  <a:srgbClr val="0070C0"/>
                </a:solidFill>
              </a:rPr>
              <a:t>ch1</a:t>
            </a:r>
            <a:r>
              <a:rPr lang="ko-KR" altLang="en-US" b="1" dirty="0">
                <a:solidFill>
                  <a:srgbClr val="0070C0"/>
                </a:solidFill>
              </a:rPr>
              <a:t>을 읽은 정보</a:t>
            </a:r>
            <a:r>
              <a:rPr lang="en-US" altLang="ko-KR" b="1" dirty="0">
                <a:solidFill>
                  <a:srgbClr val="0070C0"/>
                </a:solidFill>
              </a:rPr>
              <a:t>”</a:t>
            </a:r>
            <a:r>
              <a:rPr lang="ko-KR" altLang="en-US" dirty="0"/>
              <a:t>가 있어야 </a:t>
            </a:r>
            <a:r>
              <a:rPr lang="ko-KR" altLang="en-US" b="1" dirty="0">
                <a:solidFill>
                  <a:srgbClr val="FF0000"/>
                </a:solidFill>
              </a:rPr>
              <a:t>오늘 </a:t>
            </a:r>
            <a:r>
              <a:rPr lang="en-US" altLang="ko-KR" b="1" dirty="0">
                <a:solidFill>
                  <a:srgbClr val="FF0000"/>
                </a:solidFill>
              </a:rPr>
              <a:t>ch2</a:t>
            </a:r>
            <a:r>
              <a:rPr lang="ko-KR" altLang="en-US" dirty="0"/>
              <a:t>를 읽을 수가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4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A7E0-E34E-4B16-89F7-B3625F08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State in Sequence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963413F-B8BF-4002-8A1C-9027D1239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7553"/>
            <a:ext cx="3304430" cy="855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43B51-6EF7-4001-9311-DFA32B5DCC9B}"/>
              </a:ext>
            </a:extLst>
          </p:cNvPr>
          <p:cNvSpPr txBox="1"/>
          <p:nvPr/>
        </p:nvSpPr>
        <p:spPr>
          <a:xfrm>
            <a:off x="838200" y="3633746"/>
            <a:ext cx="7232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FF0000"/>
                </a:solidFill>
              </a:rPr>
              <a:t>현재</a:t>
            </a:r>
            <a:r>
              <a:rPr lang="ko-KR" altLang="en-US" dirty="0"/>
              <a:t>의 정보를 담고 있는 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이전</a:t>
            </a:r>
            <a:r>
              <a:rPr lang="ko-KR" altLang="en-US" dirty="0"/>
              <a:t>의 정보가 또한 가지고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B050"/>
                </a:solidFill>
              </a:rPr>
              <a:t>다음</a:t>
            </a:r>
            <a:r>
              <a:rPr lang="ko-KR" altLang="en-US" dirty="0"/>
              <a:t>에게 이 모든 정보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이전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현재</a:t>
            </a:r>
            <a:r>
              <a:rPr lang="en-US" altLang="ko-KR" dirty="0"/>
              <a:t>)</a:t>
            </a:r>
            <a:r>
              <a:rPr lang="ko-KR" altLang="en-US" dirty="0"/>
              <a:t>를 넘겨 줄 것임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9EDF3-4412-475C-AD68-DE9399E7C052}"/>
              </a:ext>
            </a:extLst>
          </p:cNvPr>
          <p:cNvSpPr txBox="1"/>
          <p:nvPr/>
        </p:nvSpPr>
        <p:spPr>
          <a:xfrm>
            <a:off x="628153" y="5462546"/>
            <a:ext cx="536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DNN</a:t>
            </a:r>
            <a:r>
              <a:rPr lang="ko-KR" altLang="en-US" b="1" dirty="0"/>
              <a:t>으로는 </a:t>
            </a:r>
            <a:r>
              <a:rPr lang="en-US" altLang="ko-KR" b="1" dirty="0"/>
              <a:t>Stateful Machine</a:t>
            </a:r>
            <a:r>
              <a:rPr lang="ko-KR" altLang="en-US" b="1" dirty="0"/>
              <a:t>을 구현할 수 없다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733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F0981-104D-419F-A875-DE10A275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RNN for Sequence Modeling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470225-DCEA-4DBF-B275-A3654E902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2338474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44BB1F-206E-45CB-9B71-D950592A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44" y="3276690"/>
            <a:ext cx="3653854" cy="14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7A409-0166-4098-AE0A-66A9CE72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RNN </a:t>
            </a:r>
            <a:r>
              <a:rPr lang="ko-KR" altLang="en-US" b="1" dirty="0"/>
              <a:t>값의 전달 과정 </a:t>
            </a:r>
            <a:r>
              <a:rPr lang="en-US" altLang="ko-KR" b="1" dirty="0"/>
              <a:t>: </a:t>
            </a:r>
            <a:r>
              <a:rPr lang="ko-KR" altLang="en-US" b="1" dirty="0" err="1"/>
              <a:t>피드</a:t>
            </a:r>
            <a:r>
              <a:rPr lang="ko-KR" altLang="en-US" b="1" dirty="0"/>
              <a:t> 포워드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5AB43E-CE27-4E43-8DC8-2D9B1883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000"/>
            <a:ext cx="5214709" cy="3319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654FCF-4D5F-42C7-BA4F-00146A69327D}"/>
              </a:ext>
            </a:extLst>
          </p:cNvPr>
          <p:cNvSpPr txBox="1"/>
          <p:nvPr/>
        </p:nvSpPr>
        <p:spPr>
          <a:xfrm>
            <a:off x="2022944" y="5813946"/>
            <a:ext cx="9916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생각해보기</a:t>
            </a:r>
            <a:endParaRPr lang="en-US" altLang="ko-KR" b="1" dirty="0"/>
          </a:p>
          <a:p>
            <a:r>
              <a:rPr lang="ko-KR" altLang="en-US" dirty="0"/>
              <a:t>내부 파라미터의 크기가 왜 모두 </a:t>
            </a:r>
            <a:r>
              <a:rPr lang="ko-KR" altLang="en-US" dirty="0" err="1"/>
              <a:t>실수값일까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Why tanh? </a:t>
            </a:r>
            <a:r>
              <a:rPr lang="en-US" altLang="ko-KR" u="sng" dirty="0">
                <a:hlinkClick r:id="rId3"/>
              </a:rPr>
              <a:t>https://curt-park.github.io/2017-04-03/why-is-lstm-strong-on-gradient-vanishing/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FEAF2D-0190-4227-B5F8-C1F391323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171" y="1818000"/>
            <a:ext cx="4873992" cy="33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8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FCA9-440E-4C17-9517-96E4C34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BPTT </a:t>
            </a:r>
            <a:r>
              <a:rPr lang="en-US" altLang="ko-KR" b="1" spc="-150" dirty="0"/>
              <a:t>(Backpropagation Trough Time)</a:t>
            </a:r>
            <a:endParaRPr lang="ko-KR" altLang="en-US" b="1" spc="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6C2C0-268C-4F29-B65E-5C9B81DCB825}"/>
              </a:ext>
            </a:extLst>
          </p:cNvPr>
          <p:cNvSpPr txBox="1"/>
          <p:nvPr/>
        </p:nvSpPr>
        <p:spPr>
          <a:xfrm>
            <a:off x="838200" y="1690688"/>
            <a:ext cx="561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 </a:t>
            </a:r>
            <a:r>
              <a:rPr lang="en-US" altLang="ko-KR" dirty="0"/>
              <a:t>time-step</a:t>
            </a:r>
            <a:r>
              <a:rPr lang="ko-KR" altLang="en-US" dirty="0"/>
              <a:t>마다 </a:t>
            </a:r>
            <a:r>
              <a:rPr lang="en-US" altLang="ko-KR" dirty="0"/>
              <a:t>W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를 더해주는 </a:t>
            </a:r>
            <a:r>
              <a:rPr lang="en-US" altLang="ko-KR" dirty="0"/>
              <a:t>BP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30955-5711-4263-ABE6-7331EDB9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3724"/>
            <a:ext cx="7337575" cy="38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DB4C5-31FC-4FE4-8FD2-77328A0E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7. Vanishing Gradient </a:t>
            </a:r>
            <a:r>
              <a:rPr lang="ko-KR" altLang="en-US" b="1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A8874-0E39-47FB-B81B-5C03FD1B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461"/>
            <a:ext cx="2695439" cy="616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1A81D3-4CA4-4B99-83D6-148E69CD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9211"/>
            <a:ext cx="1901811" cy="61151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06E358F-138F-45C3-8B91-0D20B4303D56}"/>
              </a:ext>
            </a:extLst>
          </p:cNvPr>
          <p:cNvSpPr/>
          <p:nvPr/>
        </p:nvSpPr>
        <p:spPr>
          <a:xfrm>
            <a:off x="2740011" y="1820461"/>
            <a:ext cx="378380" cy="61684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90793B-0B8F-4B90-A6B6-0691E80F5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48501"/>
            <a:ext cx="3908195" cy="708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A7A4E-990C-4F6C-9956-C7CEBE4F18C2}"/>
              </a:ext>
            </a:extLst>
          </p:cNvPr>
          <p:cNvSpPr txBox="1"/>
          <p:nvPr/>
        </p:nvSpPr>
        <p:spPr>
          <a:xfrm>
            <a:off x="755176" y="5513695"/>
            <a:ext cx="791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결론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층을 거칠수록 기울기의 크기는 작아질 수 밖에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그러므로 </a:t>
            </a:r>
            <a:r>
              <a:rPr lang="ko-KR" altLang="en-US" dirty="0" err="1"/>
              <a:t>렐루나</a:t>
            </a:r>
            <a:r>
              <a:rPr lang="ko-KR" altLang="en-US" dirty="0"/>
              <a:t> </a:t>
            </a:r>
            <a:r>
              <a:rPr lang="ko-KR" altLang="en-US" dirty="0" err="1"/>
              <a:t>레지듀얼</a:t>
            </a:r>
            <a:r>
              <a:rPr lang="ko-KR" altLang="en-US" dirty="0"/>
              <a:t> 커넥션을 사용하자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위내용을 반응형으로 설명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https://distill.pub/2019/memorization-in-rnns/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E6E8C3-9F3E-4DFB-B4B9-198A88901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022" y="1690688"/>
            <a:ext cx="3652914" cy="3076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F7C34-8401-414D-B41B-D2815C586657}"/>
              </a:ext>
            </a:extLst>
          </p:cNvPr>
          <p:cNvSpPr txBox="1"/>
          <p:nvPr/>
        </p:nvSpPr>
        <p:spPr>
          <a:xfrm>
            <a:off x="838200" y="4874150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0.99**1000 = 0.00004317124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0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540E0-E7E5-4214-A4F0-40120666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50" dirty="0"/>
              <a:t>8. Multilayer RNN &amp; Bi-</a:t>
            </a:r>
            <a:r>
              <a:rPr lang="en-US" altLang="ko-KR" b="1" spc="-150" dirty="0" err="1"/>
              <a:t>direcional</a:t>
            </a:r>
            <a:r>
              <a:rPr lang="en-US" altLang="ko-KR" b="1" spc="-150" dirty="0"/>
              <a:t> RNN</a:t>
            </a:r>
            <a:endParaRPr lang="ko-KR" altLang="en-US" b="1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FB3D7-62CE-4B22-AFDF-49C836C45B48}"/>
              </a:ext>
            </a:extLst>
          </p:cNvPr>
          <p:cNvSpPr txBox="1"/>
          <p:nvPr/>
        </p:nvSpPr>
        <p:spPr>
          <a:xfrm>
            <a:off x="914400" y="1684601"/>
            <a:ext cx="6571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/>
              <a:t>다 </a:t>
            </a:r>
            <a:r>
              <a:rPr lang="ko-KR" altLang="en-US" sz="2800" dirty="0" err="1"/>
              <a:t>학습률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떄문</a:t>
            </a:r>
            <a:r>
              <a:rPr lang="en-US" altLang="ko-KR" sz="28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800" dirty="0"/>
              <a:t>단어의 경우 앞뒤 영향을 모두 받는다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D9FD94-CCD0-43BC-818C-4876AC89C6CB}"/>
              </a:ext>
            </a:extLst>
          </p:cNvPr>
          <p:cNvSpPr txBox="1">
            <a:spLocks/>
          </p:cNvSpPr>
          <p:nvPr/>
        </p:nvSpPr>
        <p:spPr>
          <a:xfrm>
            <a:off x="838200" y="3586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pc="-150" dirty="0"/>
              <a:t>9. </a:t>
            </a:r>
            <a:r>
              <a:rPr lang="en-US" altLang="ko-KR" b="1" spc="-150"/>
              <a:t>RNN</a:t>
            </a:r>
            <a:r>
              <a:rPr lang="ko-KR" altLang="en-US" b="1" spc="-150"/>
              <a:t> </a:t>
            </a:r>
            <a:r>
              <a:rPr lang="ko-KR" altLang="en-US" b="1" spc="-150" dirty="0"/>
              <a:t>적용 사례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545E9-3208-4B4D-A389-48F40F360805}"/>
              </a:ext>
            </a:extLst>
          </p:cNvPr>
          <p:cNvSpPr txBox="1"/>
          <p:nvPr/>
        </p:nvSpPr>
        <p:spPr>
          <a:xfrm>
            <a:off x="914400" y="4912293"/>
            <a:ext cx="75491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dirty="0"/>
              <a:t>Many to one : </a:t>
            </a:r>
            <a:r>
              <a:rPr lang="ko-KR" altLang="en-US" sz="2800" dirty="0"/>
              <a:t>감정분석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뉴스카테고리</a:t>
            </a:r>
            <a:r>
              <a:rPr lang="ko-KR" altLang="en-US" sz="2800" dirty="0"/>
              <a:t> 분석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Many to many : </a:t>
            </a:r>
            <a:r>
              <a:rPr lang="ko-KR" altLang="en-US" sz="2800" dirty="0"/>
              <a:t>기계번역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One to many : image captioning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198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329</Words>
  <Application>Microsoft Office PowerPoint</Application>
  <PresentationFormat>와이드스크린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1. 과거로부터 미래를 아는 것이 가능할까?</vt:lpstr>
      <vt:lpstr>2. Sequence Model을 다루기 위해서는?</vt:lpstr>
      <vt:lpstr>3. State in Sequence</vt:lpstr>
      <vt:lpstr>4. RNN for Sequence Modeling</vt:lpstr>
      <vt:lpstr>5. RNN 값의 전달 과정 : 피드 포워드</vt:lpstr>
      <vt:lpstr>6. BPTT (Backpropagation Trough Time)</vt:lpstr>
      <vt:lpstr>7. Vanishing Gradient 문제</vt:lpstr>
      <vt:lpstr>8. Multilayer RNN &amp; Bi-direcional RNN</vt:lpstr>
      <vt:lpstr>10. LSTM (Long Short-term Memory)</vt:lpstr>
      <vt:lpstr>11. LSTM Memory의 구조</vt:lpstr>
      <vt:lpstr>12. GRU (Gated Recurrent Unit)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ashghan@daum.net</dc:creator>
  <cp:lastModifiedBy>ashghan@daum.net</cp:lastModifiedBy>
  <cp:revision>28</cp:revision>
  <dcterms:created xsi:type="dcterms:W3CDTF">2019-09-29T14:36:42Z</dcterms:created>
  <dcterms:modified xsi:type="dcterms:W3CDTF">2019-09-30T06:03:54Z</dcterms:modified>
</cp:coreProperties>
</file>