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>
        <p:scale>
          <a:sx n="80" d="100"/>
          <a:sy n="80" d="100"/>
        </p:scale>
        <p:origin x="-155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7C597-72EE-46C6-AC4F-5ACEF8AC8B13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1AFB-D127-454B-A4CF-F32E69E960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7C597-72EE-46C6-AC4F-5ACEF8AC8B13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1AFB-D127-454B-A4CF-F32E69E960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7C597-72EE-46C6-AC4F-5ACEF8AC8B13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1AFB-D127-454B-A4CF-F32E69E960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7C597-72EE-46C6-AC4F-5ACEF8AC8B13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1AFB-D127-454B-A4CF-F32E69E960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7C597-72EE-46C6-AC4F-5ACEF8AC8B13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1AFB-D127-454B-A4CF-F32E69E960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7C597-72EE-46C6-AC4F-5ACEF8AC8B13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1AFB-D127-454B-A4CF-F32E69E960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7C597-72EE-46C6-AC4F-5ACEF8AC8B13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1AFB-D127-454B-A4CF-F32E69E960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7C597-72EE-46C6-AC4F-5ACEF8AC8B13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1AFB-D127-454B-A4CF-F32E69E960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7C597-72EE-46C6-AC4F-5ACEF8AC8B13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1AFB-D127-454B-A4CF-F32E69E960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7C597-72EE-46C6-AC4F-5ACEF8AC8B13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1AFB-D127-454B-A4CF-F32E69E960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7C597-72EE-46C6-AC4F-5ACEF8AC8B13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1AFB-D127-454B-A4CF-F32E69E960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7C597-72EE-46C6-AC4F-5ACEF8AC8B13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41AFB-D127-454B-A4CF-F32E69E960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VanillaRNN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Introduction to RNN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한승우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3528392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ko-KR" sz="2800" dirty="0" smtClean="0"/>
              <a:t>NN </a:t>
            </a:r>
            <a:r>
              <a:rPr lang="ko-KR" altLang="en-US" sz="2800" dirty="0" smtClean="0"/>
              <a:t>과</a:t>
            </a:r>
            <a:r>
              <a:rPr lang="en-US" altLang="ko-KR" sz="2800" dirty="0" smtClean="0"/>
              <a:t> RNN </a:t>
            </a:r>
            <a:r>
              <a:rPr lang="ko-KR" altLang="en-US" sz="2800" dirty="0" smtClean="0"/>
              <a:t>차이</a:t>
            </a:r>
            <a:r>
              <a:rPr lang="en-US" altLang="ko-KR" sz="2800" dirty="0" smtClean="0"/>
              <a:t>?</a:t>
            </a:r>
          </a:p>
          <a:p>
            <a:pPr marL="514350" indent="-514350" algn="l">
              <a:buFont typeface="+mj-lt"/>
              <a:buAutoNum type="arabicPeriod"/>
            </a:pPr>
            <a:r>
              <a:rPr lang="ko-KR" altLang="en-US" sz="2800" dirty="0" smtClean="0"/>
              <a:t>중학생도 알 수 있는 </a:t>
            </a:r>
            <a:r>
              <a:rPr lang="en-US" altLang="ko-KR" sz="2800" dirty="0" smtClean="0"/>
              <a:t>RNN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ko-KR" sz="2800" dirty="0" smtClean="0"/>
              <a:t>Vanilla Recurrent Neural Network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u="sng" dirty="0" smtClean="0"/>
              <a:t> 1-(1). NN </a:t>
            </a:r>
            <a:r>
              <a:rPr lang="en-US" altLang="ko-KR" u="sng" dirty="0" err="1" smtClean="0"/>
              <a:t>vs</a:t>
            </a:r>
            <a:r>
              <a:rPr lang="en-US" altLang="ko-KR" u="sng" dirty="0" smtClean="0"/>
              <a:t> RNN?</a:t>
            </a:r>
            <a:endParaRPr lang="ko-KR" altLang="en-US" u="sng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67544" y="1700808"/>
            <a:ext cx="2952328" cy="403244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3568" y="3284984"/>
            <a:ext cx="2439888" cy="12780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1560" y="2060848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NN</a:t>
            </a:r>
            <a:endParaRPr lang="ko-KR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59632" y="364502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RNN</a:t>
            </a:r>
            <a:endParaRPr lang="ko-KR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283968" y="198884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8" name="Picture 4" descr="C:\Users\ashgh\Documents\카카오톡 받은 파일\KakaoTalk_20190819_20162706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2348880"/>
            <a:ext cx="3797647" cy="1151162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4644008" y="1844824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NN cell</a:t>
            </a:r>
            <a:endParaRPr lang="ko-KR" altLang="en-US" dirty="0"/>
          </a:p>
        </p:txBody>
      </p:sp>
      <p:pic>
        <p:nvPicPr>
          <p:cNvPr id="16" name="Picture 4" descr="C:\Users\ashgh\Documents\카카오톡 받은 파일\KakaoTalk_20190819_20162706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4437112"/>
            <a:ext cx="3797647" cy="115116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44008" y="3933056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RNN cell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pPr algn="l"/>
            <a:r>
              <a:rPr lang="en-US" altLang="ko-KR" u="sng" dirty="0" smtClean="0"/>
              <a:t> 1-(2). NN </a:t>
            </a:r>
            <a:r>
              <a:rPr lang="en-US" altLang="ko-KR" u="sng" dirty="0" err="1" smtClean="0"/>
              <a:t>vs</a:t>
            </a:r>
            <a:r>
              <a:rPr lang="en-US" altLang="ko-KR" u="sng" dirty="0" smtClean="0"/>
              <a:t> RNN?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5805264"/>
            <a:ext cx="8229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RNN</a:t>
            </a:r>
            <a:r>
              <a:rPr lang="ko-KR" altLang="en-US" dirty="0" smtClean="0"/>
              <a:t>의 아이디어는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라는 걸 통해 현재의 연산이 이전 상태에 영향을 받게</a:t>
            </a:r>
            <a:endParaRPr lang="en-US" altLang="ko-KR" dirty="0" smtClean="0"/>
          </a:p>
          <a:p>
            <a:r>
              <a:rPr lang="ko-KR" altLang="en-US" dirty="0" smtClean="0"/>
              <a:t>만드는 </a:t>
            </a:r>
            <a:r>
              <a:rPr lang="en-US" altLang="ko-KR" dirty="0" smtClean="0"/>
              <a:t>NN</a:t>
            </a:r>
            <a:r>
              <a:rPr lang="ko-KR" altLang="en-US" dirty="0" smtClean="0"/>
              <a:t>의 변종입니다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84784"/>
            <a:ext cx="54745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Input </a:t>
            </a:r>
            <a:r>
              <a:rPr lang="ko-KR" altLang="en-US" dirty="0" smtClean="0"/>
              <a:t>데이터가 다르다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Activation Function </a:t>
            </a:r>
            <a:r>
              <a:rPr lang="ko-KR" altLang="en-US" dirty="0" smtClean="0"/>
              <a:t>을 반복 사용한다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파라미터들을</a:t>
            </a:r>
            <a:r>
              <a:rPr lang="ko-KR" altLang="en-US" dirty="0" smtClean="0"/>
              <a:t> 공유한다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가변적인 크기의 데이터를 </a:t>
            </a:r>
            <a:r>
              <a:rPr lang="ko-KR" altLang="en-US" dirty="0" err="1" smtClean="0"/>
              <a:t>모델링하기</a:t>
            </a:r>
            <a:r>
              <a:rPr lang="ko-KR" altLang="en-US" dirty="0" smtClean="0"/>
              <a:t> 적합하다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2" name="Picture 4" descr="https://miro.medium.com/max/875/0*WdbXF_e8kZI1R5nQ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24944"/>
            <a:ext cx="8334375" cy="21812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2-(1). </a:t>
            </a:r>
            <a:r>
              <a:rPr lang="ko-KR" altLang="en-US" dirty="0" smtClean="0"/>
              <a:t>중학생도 배우는 </a:t>
            </a:r>
            <a:r>
              <a:rPr lang="en-US" altLang="ko-KR" dirty="0" smtClean="0"/>
              <a:t>RNN</a:t>
            </a:r>
            <a:endParaRPr lang="ko-KR" altLang="en-US" dirty="0"/>
          </a:p>
        </p:txBody>
      </p:sp>
      <p:pic>
        <p:nvPicPr>
          <p:cNvPr id="17410" name="Picture 2" descr="C:\Users\ashgh\Pictures\NNvec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1556792"/>
            <a:ext cx="4176464" cy="201327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3789040"/>
            <a:ext cx="19159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날이 좋으면 애플 파이를</a:t>
            </a:r>
            <a:r>
              <a:rPr lang="en-US" altLang="ko-KR" sz="1100" dirty="0" smtClean="0"/>
              <a:t>,</a:t>
            </a:r>
          </a:p>
          <a:p>
            <a:r>
              <a:rPr lang="ko-KR" altLang="en-US" sz="1100" dirty="0" smtClean="0"/>
              <a:t>비가 오면 햄버거를 먹는다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17411" name="Picture 3" descr="C:\Users\ashgh\Pictures\Rainda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581128"/>
            <a:ext cx="1372426" cy="1576140"/>
          </a:xfrm>
          <a:prstGeom prst="rect">
            <a:avLst/>
          </a:prstGeom>
          <a:noFill/>
        </p:spPr>
      </p:pic>
      <p:pic>
        <p:nvPicPr>
          <p:cNvPr id="17412" name="Picture 4" descr="C:\Users\ashgh\Pictures\b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4581128"/>
            <a:ext cx="1425802" cy="1569647"/>
          </a:xfrm>
          <a:prstGeom prst="rect">
            <a:avLst/>
          </a:prstGeom>
          <a:noFill/>
        </p:spPr>
      </p:pic>
      <p:pic>
        <p:nvPicPr>
          <p:cNvPr id="17413" name="Picture 5" descr="C:\Users\ashgh\Pictures\ma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3848" y="5085184"/>
            <a:ext cx="685538" cy="737741"/>
          </a:xfrm>
          <a:prstGeom prst="rect">
            <a:avLst/>
          </a:prstGeom>
          <a:noFill/>
        </p:spPr>
      </p:pic>
      <p:pic>
        <p:nvPicPr>
          <p:cNvPr id="17414" name="Picture 6" descr="C:\Users\ashgh\Pictures\NN 예제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60032" y="3717032"/>
            <a:ext cx="3829447" cy="25496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2-(2). </a:t>
            </a:r>
            <a:r>
              <a:rPr lang="ko-KR" altLang="en-US" dirty="0" smtClean="0"/>
              <a:t>중학생도 배우는 </a:t>
            </a:r>
            <a:r>
              <a:rPr lang="en-US" altLang="ko-KR" dirty="0" smtClean="0"/>
              <a:t>RNN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95537" y="1772816"/>
            <a:ext cx="3096344" cy="1728191"/>
            <a:chOff x="395537" y="1556792"/>
            <a:chExt cx="3096344" cy="1728191"/>
          </a:xfrm>
        </p:grpSpPr>
        <p:pic>
          <p:nvPicPr>
            <p:cNvPr id="1843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7" y="1556792"/>
              <a:ext cx="3096344" cy="796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그룹 9"/>
            <p:cNvGrpSpPr/>
            <p:nvPr/>
          </p:nvGrpSpPr>
          <p:grpSpPr>
            <a:xfrm>
              <a:off x="971600" y="2564904"/>
              <a:ext cx="2160237" cy="720079"/>
              <a:chOff x="1043608" y="2564904"/>
              <a:chExt cx="1951991" cy="947815"/>
            </a:xfrm>
          </p:grpSpPr>
          <p:pic>
            <p:nvPicPr>
              <p:cNvPr id="18436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43608" y="2564904"/>
                <a:ext cx="808498" cy="9478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437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195736" y="2564904"/>
                <a:ext cx="799863" cy="9361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1484784"/>
            <a:ext cx="3600400" cy="16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60032" y="3140968"/>
            <a:ext cx="3679701" cy="1619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0152" y="2852936"/>
            <a:ext cx="431960" cy="358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16016" y="5157192"/>
            <a:ext cx="3530249" cy="101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아래쪽 화살표 14"/>
          <p:cNvSpPr/>
          <p:nvPr/>
        </p:nvSpPr>
        <p:spPr>
          <a:xfrm>
            <a:off x="6084168" y="4725144"/>
            <a:ext cx="288032" cy="28803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443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1520" y="4581128"/>
            <a:ext cx="3823841" cy="1355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2-(3). </a:t>
            </a:r>
            <a:r>
              <a:rPr lang="ko-KR" altLang="en-US" dirty="0" smtClean="0"/>
              <a:t>중학생도 배우는 </a:t>
            </a:r>
            <a:r>
              <a:rPr lang="en-US" altLang="ko-KR" dirty="0" smtClean="0"/>
              <a:t>RNN</a:t>
            </a:r>
            <a:endParaRPr lang="ko-KR" alt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88840"/>
            <a:ext cx="374441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988840"/>
            <a:ext cx="4656575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Vanilla Recurrent Neural Network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3429000"/>
            <a:ext cx="8555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hlinkClick r:id="rId2"/>
              </a:rPr>
              <a:t>http://localhost:8888/notebooks/VanillaRNN.ipynb#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2548</TotalTime>
  <Words>121</Words>
  <Application>Microsoft Office PowerPoint</Application>
  <PresentationFormat>화면 슬라이드 쇼(4:3)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Introduction to RNN</vt:lpstr>
      <vt:lpstr>개요</vt:lpstr>
      <vt:lpstr> 1-(1). NN vs RNN?</vt:lpstr>
      <vt:lpstr> 1-(2). NN vs RNN?</vt:lpstr>
      <vt:lpstr>2-(1). 중학생도 배우는 RNN</vt:lpstr>
      <vt:lpstr>2-(2). 중학생도 배우는 RNN</vt:lpstr>
      <vt:lpstr>2-(3). 중학생도 배우는 RNN</vt:lpstr>
      <vt:lpstr>3. Vanilla Recurrent Neural Network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RNN</dc:title>
  <dc:creator>seungwoo han</dc:creator>
  <cp:lastModifiedBy>seungwoo han</cp:lastModifiedBy>
  <cp:revision>145</cp:revision>
  <dcterms:created xsi:type="dcterms:W3CDTF">2019-08-19T10:31:07Z</dcterms:created>
  <dcterms:modified xsi:type="dcterms:W3CDTF">2019-08-21T04:59:58Z</dcterms:modified>
</cp:coreProperties>
</file>