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ghan@daum.net" initials="a" lastIdx="1" clrIdx="0">
    <p:extLst>
      <p:ext uri="{19B8F6BF-5375-455C-9EA6-DF929625EA0E}">
        <p15:presenceInfo xmlns:p15="http://schemas.microsoft.com/office/powerpoint/2012/main" userId="51794b0288e1f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88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FB0FA-93DC-48E4-8456-9E69EB0689A7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E114E-3C3D-46B1-AFB5-71C8B798A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임베딩이란</a:t>
            </a:r>
            <a:r>
              <a:rPr lang="en-US" altLang="ko-KR" dirty="0"/>
              <a:t>,</a:t>
            </a:r>
            <a:r>
              <a:rPr lang="ko-KR" altLang="en-US" dirty="0"/>
              <a:t> 사람이 </a:t>
            </a:r>
            <a:r>
              <a:rPr lang="en-US" altLang="ko-KR" dirty="0"/>
              <a:t>T</a:t>
            </a:r>
            <a:r>
              <a:rPr lang="ko-KR" altLang="en-US" dirty="0"/>
              <a:t>는 자연어를 기계가 이해할 수 있는 숫자의 나열인 </a:t>
            </a:r>
            <a:r>
              <a:rPr lang="en-US" altLang="ko-KR" dirty="0" err="1"/>
              <a:t>vecto</a:t>
            </a:r>
            <a:r>
              <a:rPr lang="ko-KR" altLang="en-US" dirty="0"/>
              <a:t>로 바꾼 결과 혹은 그 일련의 과정 전체를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114E-3C3D-46B1-AFB5-71C8B798A5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D33C-4FEA-48C5-BE8E-97E29F286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A218E-BD7D-4DA3-A460-1CC36F1A1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824F6-AE96-4C8F-AA56-20D96085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A848A-FC16-45A0-8551-30D10B9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E96E5-4042-474F-B33C-B4527C86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D30C-67E3-4EBD-9933-6657247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D959B-D41A-42F0-B2CB-610E1ECC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7AF6-0AF7-4623-8FFA-6B7330DC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9E08-4C46-46AB-874A-83E6FE07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71A27-B7B2-4B5D-A9A7-6ACE0007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60577C-21FB-427F-904C-E5F1C7E75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50D1F-F1B4-4A77-B919-423AA03C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56359-834A-45C8-96FC-FBE48620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C3384-B8C9-4399-9FEA-EDEAC410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6810F-CF54-454B-9A11-F00A08F6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7A39-FB73-44A4-9C12-E16F134A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8AB2F-09A2-48AB-A293-D71418A8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23FA8-C233-47A9-B5EF-397E70BC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48632-C456-4C43-9B9A-412780E9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4FB7A-BC18-43E7-8CBB-6C6B611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787-298C-45F8-B670-FDFDF6D8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67234-FE01-4C50-8B4F-31E706A3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2505D-06B9-426C-825C-D620248B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3B31A-67E3-454F-8133-F22C3947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5E686-5E7F-44E1-ABA2-437425FD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491C-CCE7-4D2A-BF6F-ECE58E35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A548-FAC4-4375-B9D2-900986AA6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9D0DF-9397-4EC1-A73B-E254C0FC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4A7A2-34B6-4FE9-80EF-660F465C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9E06F-58EB-4A61-9DEC-4559D98B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77612-EE69-4B6D-873A-C4126A56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C144C-93C5-4EA3-A4BC-E045B97C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65E08-FCA3-432B-9E94-025F7423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9DA44-00DF-4ECA-A2BC-3D803230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762CEA-B1B8-4678-A7AB-F715067C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8ABAA-2C39-403E-9D1F-4D8DFD758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2E5CE-A1A4-4855-8EB9-46FCDC1A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A992CA-28C1-4B5E-AC82-5480169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8A4468-A5BC-4842-BB48-738070B1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3282A-8ECC-4536-A8BB-34169668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50C9C-19D7-4CA1-ADE8-6DF2D1D4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598DC-A97A-4EE9-B869-0064DC35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4D21A-4265-4463-AF0F-D0ECACF9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E96E6-EE5B-4460-BE65-49FF1D56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5961B-68B3-408C-AA90-A2BD5BB8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D1F81-3FD1-4347-A5C5-9928837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14A4-B5DB-4D9E-9091-8F732E8C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B676A-D135-4848-A0B4-6CABFEA1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F52B7-09DC-4A7D-91C5-3028D259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046D4-0427-477D-A62D-6C30504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F9B5-EE2B-43A1-BE82-81418A8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CCC4-947E-497D-ADFD-57D002FE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FA06-9C9B-4E67-BF2D-BC04AE8A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12045-DAD0-4E6D-A952-A14BD472F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B4724-633F-4FA6-ABAE-83D250598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6E8B5-EC10-47D3-B821-7867141A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A5EDD-7137-4721-A98C-66B79419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D0316-1562-40B8-B410-842B801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F49AAA-9EDC-4383-B33A-934DD42E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EFB59-8309-453A-99AF-89E3DB7B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5D004-18AB-4EA3-B7ED-7260241D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AFE4-716E-4CA3-B068-332652A244C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BF37B-CDBF-4CC6-96FC-32765870D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6723C-884F-4EE2-8E81-3F203C9B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B4F5-DCCE-4122-85C0-E9FB7F78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totransform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0CEA-EFB1-468E-85D0-674E6ABB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한국어 </a:t>
            </a:r>
            <a:r>
              <a:rPr lang="ko-KR" alt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#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서론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82310-EC78-4DAF-BDB7-494AFE1F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2"/>
            <a:ext cx="9144000" cy="1931987"/>
          </a:xfrm>
        </p:spPr>
        <p:txBody>
          <a:bodyPr anchor="ctr">
            <a:normAutofit fontScale="70000" lnSpcReduction="20000"/>
          </a:bodyPr>
          <a:lstStyle/>
          <a:p>
            <a:pPr marL="288000" indent="-457200">
              <a:lnSpc>
                <a:spcPct val="120000"/>
              </a:lnSpc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임베딩이란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</a:p>
          <a:p>
            <a:pPr marL="288000" indent="-457200">
              <a:lnSpc>
                <a:spcPct val="120000"/>
              </a:lnSpc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역할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288000" indent="-457200">
              <a:lnSpc>
                <a:spcPct val="120000"/>
              </a:lnSpc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기법의 역사와 종류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288000" indent="-457200">
              <a:lnSpc>
                <a:spcPct val="12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 책에서 다루는 데이터와 주요 용어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288000" indent="-457200">
              <a:lnSpc>
                <a:spcPct val="12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요약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6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D673-E4F4-4273-8977-3B4C9816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임베딩이란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57E62A-98FB-4235-9DC7-29251839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만약 컴퓨터가 인간을 속여 자신을 마치 인간인 것처럼 믿게 할 수 있다면 컴퓨터를 인텔리전트 하다고 부를 만한 가치가 충분히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.”</a:t>
            </a:r>
          </a:p>
          <a:p>
            <a:pPr marL="0" indent="0" algn="ctr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233B4-1D88-455E-813C-096CDD53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93" y="2400301"/>
            <a:ext cx="8253413" cy="345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47121-B426-4822-B4BD-15A939D1DDA7}"/>
              </a:ext>
            </a:extLst>
          </p:cNvPr>
          <p:cNvSpPr txBox="1"/>
          <p:nvPr/>
        </p:nvSpPr>
        <p:spPr>
          <a:xfrm>
            <a:off x="1114425" y="6176963"/>
            <a:ext cx="323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https://talktotransformer.com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47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D673-E4F4-4273-8977-3B4C9816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임베딩이란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93EDB-04B8-4A7B-8F78-FAC219CA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컴퓨터는 어디까지나 빠르고 효율적인 계산기이다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컴퓨터는 인간의 언어</a:t>
            </a:r>
            <a:r>
              <a:rPr lang="en-US" altLang="ko-KR" dirty="0"/>
              <a:t>(</a:t>
            </a:r>
            <a:r>
              <a:rPr lang="ko-KR" altLang="en-US" dirty="0"/>
              <a:t>자연어</a:t>
            </a:r>
            <a:r>
              <a:rPr lang="en-US" altLang="ko-KR" dirty="0"/>
              <a:t>)</a:t>
            </a:r>
            <a:r>
              <a:rPr lang="ko-KR" altLang="en-US" dirty="0"/>
              <a:t>를 그대로 이해하지 못한다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컴퓨터는 숫자로 </a:t>
            </a:r>
            <a:r>
              <a:rPr lang="en-US" altLang="ko-KR" dirty="0"/>
              <a:t>(</a:t>
            </a:r>
            <a:r>
              <a:rPr lang="ko-KR" altLang="en-US" dirty="0"/>
              <a:t>변형된 말이나 글을</a:t>
            </a:r>
            <a:r>
              <a:rPr lang="en-US" altLang="ko-KR" dirty="0"/>
              <a:t>) </a:t>
            </a:r>
            <a:r>
              <a:rPr lang="ko-KR" altLang="en-US" dirty="0"/>
              <a:t>계산한다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기계의 자연어 이해와 생성은 연산이나 처리의 영역이다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12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D673-E4F4-4273-8977-3B4C9816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임베딩이란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93EDB-04B8-4A7B-8F78-FAC219CA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Embedding = (Vector space)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벡터공간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+ (Embed)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끼워 넣는다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운수좋은날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문서의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임베딩은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[2,1,1]</a:t>
            </a:r>
            <a:b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막걸리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단어의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임베딩은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[0,1,0,0]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사랑 손님과 어머니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와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삼포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가는길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기차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소재를 공유한다는 점에서 비슷한 작품이라고 추정 가능하다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막걸리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와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선술집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이라는 단어가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운수 좋은 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이라는 작품에만 등장한 것을 알 수 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막걸리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선술집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간 의미 차이가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막걸리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기차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보다 작을 것이라고 추정 할 수 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C70960-9032-4CF5-BAEA-48D41D82C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13851"/>
              </p:ext>
            </p:extLst>
          </p:nvPr>
        </p:nvGraphicFramePr>
        <p:xfrm>
          <a:off x="932657" y="2351314"/>
          <a:ext cx="6996905" cy="1984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381">
                  <a:extLst>
                    <a:ext uri="{9D8B030D-6E8A-4147-A177-3AD203B41FA5}">
                      <a16:colId xmlns:a16="http://schemas.microsoft.com/office/drawing/2014/main" val="1465683815"/>
                    </a:ext>
                  </a:extLst>
                </a:gridCol>
                <a:gridCol w="1399381">
                  <a:extLst>
                    <a:ext uri="{9D8B030D-6E8A-4147-A177-3AD203B41FA5}">
                      <a16:colId xmlns:a16="http://schemas.microsoft.com/office/drawing/2014/main" val="3962320389"/>
                    </a:ext>
                  </a:extLst>
                </a:gridCol>
                <a:gridCol w="1399381">
                  <a:extLst>
                    <a:ext uri="{9D8B030D-6E8A-4147-A177-3AD203B41FA5}">
                      <a16:colId xmlns:a16="http://schemas.microsoft.com/office/drawing/2014/main" val="760240287"/>
                    </a:ext>
                  </a:extLst>
                </a:gridCol>
                <a:gridCol w="1399381">
                  <a:extLst>
                    <a:ext uri="{9D8B030D-6E8A-4147-A177-3AD203B41FA5}">
                      <a16:colId xmlns:a16="http://schemas.microsoft.com/office/drawing/2014/main" val="3618643936"/>
                    </a:ext>
                  </a:extLst>
                </a:gridCol>
                <a:gridCol w="1399381">
                  <a:extLst>
                    <a:ext uri="{9D8B030D-6E8A-4147-A177-3AD203B41FA5}">
                      <a16:colId xmlns:a16="http://schemas.microsoft.com/office/drawing/2014/main" val="3085930981"/>
                    </a:ext>
                  </a:extLst>
                </a:gridCol>
              </a:tblGrid>
              <a:tr h="49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  <a:endParaRPr lang="en-US" altLang="ko-KR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메밀꽃 필 무렵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운수 좋은 날 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사랑 손님과 어머니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삼포 가는 길</a:t>
                      </a:r>
                    </a:p>
                  </a:txBody>
                  <a:tcPr marL="70768" marR="70768" marT="35384" marB="35384" anchor="ctr"/>
                </a:tc>
                <a:extLst>
                  <a:ext uri="{0D108BD9-81ED-4DB2-BD59-A6C34878D82A}">
                    <a16:rowId xmlns:a16="http://schemas.microsoft.com/office/drawing/2014/main" val="3591724605"/>
                  </a:ext>
                </a:extLst>
              </a:tr>
              <a:tr h="49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기차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extLst>
                  <a:ext uri="{0D108BD9-81ED-4DB2-BD59-A6C34878D82A}">
                    <a16:rowId xmlns:a16="http://schemas.microsoft.com/office/drawing/2014/main" val="3692355732"/>
                  </a:ext>
                </a:extLst>
              </a:tr>
              <a:tr h="49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막걸리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extLst>
                  <a:ext uri="{0D108BD9-81ED-4DB2-BD59-A6C34878D82A}">
                    <a16:rowId xmlns:a16="http://schemas.microsoft.com/office/drawing/2014/main" val="3905649331"/>
                  </a:ext>
                </a:extLst>
              </a:tr>
              <a:tr h="49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선술집</a:t>
                      </a:r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0768" marR="70768" marT="35384" marB="35384" anchor="ctr"/>
                </a:tc>
                <a:extLst>
                  <a:ext uri="{0D108BD9-81ED-4DB2-BD59-A6C34878D82A}">
                    <a16:rowId xmlns:a16="http://schemas.microsoft.com/office/drawing/2014/main" val="108301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D673-E4F4-4273-8977-3B4C9816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임베딩의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93EDB-04B8-4A7B-8F78-FAC219CA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단어</a:t>
            </a:r>
            <a:r>
              <a:rPr lang="en-US" altLang="ko-KR" dirty="0"/>
              <a:t>/</a:t>
            </a:r>
            <a:r>
              <a:rPr lang="ko-KR" altLang="en-US" dirty="0"/>
              <a:t>문장 간 관련도 계산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의미적</a:t>
            </a:r>
            <a:r>
              <a:rPr lang="en-US" altLang="ko-KR" dirty="0"/>
              <a:t>/</a:t>
            </a:r>
            <a:r>
              <a:rPr lang="ko-KR" altLang="en-US" dirty="0"/>
              <a:t>문법적 정보 함축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전이 학습</a:t>
            </a:r>
          </a:p>
        </p:txBody>
      </p:sp>
    </p:spTree>
    <p:extLst>
      <p:ext uri="{BB962C8B-B14F-4D97-AF65-F5344CB8AC3E}">
        <p14:creationId xmlns:p14="http://schemas.microsoft.com/office/powerpoint/2010/main" val="370668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D673-E4F4-4273-8977-3B4C9816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93EDB-04B8-4A7B-8F78-FAC219CA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184</Words>
  <Application>Microsoft Office PowerPoint</Application>
  <PresentationFormat>와이드스크린</PresentationFormat>
  <Paragraphs>56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HY얕은샘물M</vt:lpstr>
      <vt:lpstr>맑은 고딕</vt:lpstr>
      <vt:lpstr>Arial</vt:lpstr>
      <vt:lpstr>Office 테마</vt:lpstr>
      <vt:lpstr>한국어 임베딩 # 서론</vt:lpstr>
      <vt:lpstr>1. 임베딩이란?</vt:lpstr>
      <vt:lpstr>1. 임베딩이란?</vt:lpstr>
      <vt:lpstr>1. 임베딩이란?</vt:lpstr>
      <vt:lpstr>1. 임베딩의 역할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임베딩 # 서론</dc:title>
  <dc:creator>ashghan@daum.net</dc:creator>
  <cp:lastModifiedBy>ashghan@daum.net</cp:lastModifiedBy>
  <cp:revision>9</cp:revision>
  <dcterms:created xsi:type="dcterms:W3CDTF">2019-10-12T02:38:35Z</dcterms:created>
  <dcterms:modified xsi:type="dcterms:W3CDTF">2019-10-12T10:56:08Z</dcterms:modified>
</cp:coreProperties>
</file>