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0E128-2720-4D0D-8D75-817FE71AF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0190B5-7363-43AA-B00F-948926736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443CDB-F6E3-4E96-9B10-03A2E9F9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B13A-39B6-438A-A6B0-40CE5D9BC35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5F893-7265-4722-B4BC-CDD5E7CC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1A201-A574-4597-BC36-5B3EEA23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02C35-DD3C-463F-BE41-0107D74AC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7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5559F-C517-4D29-8E5C-B7D22B1B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D612BA-C1B1-4DDC-ADB8-206114B8B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3283C-0BBB-4275-AD57-E2CEC1519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B13A-39B6-438A-A6B0-40CE5D9BC35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456C7-2A7D-4F9F-9C72-D31B8F9D5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1B0C78-7748-4AB0-958E-4D7261BE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02C35-DD3C-463F-BE41-0107D74AC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3F945A-E138-4B37-A018-8085BA29C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954AB0-BF95-4842-8522-722D8F9F1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A1D94-59A3-4892-993F-3D2A5C97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B13A-39B6-438A-A6B0-40CE5D9BC35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EECE4F-BE80-46A0-955A-1CA9EBF6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BD9500-0F73-4B85-8A8F-6DA332EB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02C35-DD3C-463F-BE41-0107D74AC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3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E6A7F-A2AB-4AFD-AD3D-50CE5589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8D0F97-1B63-40AE-9AC5-F877796F6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46372-CD1C-4839-AC70-FC1C63BC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B13A-39B6-438A-A6B0-40CE5D9BC35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3CA01-5C2C-48D9-8228-4FA6EBADE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0BD69-7BC6-45E3-8196-5752AFBE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02C35-DD3C-463F-BE41-0107D74AC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4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06231-1EC8-4565-98B4-FAEF9F13D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E1DED4-B044-4B7B-875A-23D6A02F2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F5147-9A74-4246-99B1-D65B8A39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B13A-39B6-438A-A6B0-40CE5D9BC35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7E48A-FA10-430B-883C-8537A3EFE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54527-EACE-44BF-822F-C28205E9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02C35-DD3C-463F-BE41-0107D74AC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7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5E185-6370-40ED-B0EB-F4BC178A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2650D2-9C95-4EEC-A132-5F11B2E58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08B195-7F23-46D3-BCC9-0E0ECB6E3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2276E5-DC50-4804-80BE-648861038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B13A-39B6-438A-A6B0-40CE5D9BC35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53D358-4773-4E71-9FC1-D91E498B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6107C6-4F89-4FE5-AD40-BDA600E6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02C35-DD3C-463F-BE41-0107D74AC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0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2E97D-49DC-4047-A6F8-3AB50485F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AEA5E-E05C-417A-9DC8-2258D7F68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C51BB4-0988-43BC-B50C-7DF775465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8693FC-F60F-487C-8D17-7056855C1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7B42CE-1E67-4351-8454-59DCE124E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438B72-D30C-4024-96E8-FC7536C4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B13A-39B6-438A-A6B0-40CE5D9BC35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9AB765-1395-4AA4-8BDF-BC5E85E4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8C9DC3-3916-49D6-8294-21454BF3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02C35-DD3C-463F-BE41-0107D74AC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6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BA4CA-3369-40B4-959C-52BEEC723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7BB596-6E03-4B34-9F89-15E9D75D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B13A-39B6-438A-A6B0-40CE5D9BC35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4BE513-5566-4E7C-B81C-4ABD36F7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925D41-2907-4A29-95B1-9163AEB2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02C35-DD3C-463F-BE41-0107D74AC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2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52325C-90E2-4754-9AE4-37311307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B13A-39B6-438A-A6B0-40CE5D9BC35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B615E1-057C-4895-8278-01B2190A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D913E0-7376-40B4-929E-E6CA0B65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02C35-DD3C-463F-BE41-0107D74AC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9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BE738-10EE-48EB-A7FF-8B3207392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DF735-CBEC-4EA3-B7DF-BC6422B8C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1A6AF0-57DF-4F47-9CAE-E7AC83C3C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BC41BE-1D2B-4F07-85A8-DA454C29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B13A-39B6-438A-A6B0-40CE5D9BC35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380C77-3EDA-4493-A174-0C4C4EB1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B92187-FC04-4A9F-8357-A4027365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02C35-DD3C-463F-BE41-0107D74AC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0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9C29F-7E57-42C7-AB8F-0F880364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F33C84-C5C4-47FF-9D92-C44698A91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3D09D5-69CA-4844-8991-31BE46F0E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12C37E-9226-46DF-AB3B-410C6A9B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B13A-39B6-438A-A6B0-40CE5D9BC35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5E6FF6-1A21-49A4-80A6-E6B81224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D6C664-9BCA-4C23-952A-9E6DCC33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02C35-DD3C-463F-BE41-0107D74AC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5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ABF01C-B836-4E8D-B260-47634B46E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C0D68F-9C1E-45FE-952D-0A08C4BE0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10808A-743D-4EBD-9526-CAB8588CE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2B13A-39B6-438A-A6B0-40CE5D9BC35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925385-1099-478D-B865-A0F779666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C0072-F568-493A-BD17-42722467A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02C35-DD3C-463F-BE41-0107D74AC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4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9BA4E1A-E3EA-4557-8580-36F364388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3" y="230515"/>
            <a:ext cx="5830400" cy="20836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E12F75-D65C-4DB9-B514-4078EE04F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3" y="2417884"/>
            <a:ext cx="4475603" cy="4365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75A469-9F10-423C-B95B-62C95315EEB3}"/>
              </a:ext>
            </a:extLst>
          </p:cNvPr>
          <p:cNvSpPr txBox="1"/>
          <p:nvPr/>
        </p:nvSpPr>
        <p:spPr>
          <a:xfrm>
            <a:off x="6047371" y="5143500"/>
            <a:ext cx="5816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아직 저 혼자 이정도 데이터</a:t>
            </a:r>
            <a:r>
              <a:rPr lang="en-US" altLang="ko-KR" dirty="0"/>
              <a:t>,</a:t>
            </a:r>
            <a:r>
              <a:rPr lang="ko-KR" altLang="en-US" dirty="0"/>
              <a:t>모델을 튜닝하고 </a:t>
            </a:r>
            <a:r>
              <a:rPr lang="ko-KR" altLang="en-US" dirty="0" err="1"/>
              <a:t>학습하는건</a:t>
            </a:r>
            <a:endParaRPr lang="en-US" altLang="ko-KR" dirty="0"/>
          </a:p>
          <a:p>
            <a:r>
              <a:rPr lang="ko-KR" altLang="en-US" dirty="0"/>
              <a:t>많이 힘드네요 </a:t>
            </a:r>
            <a:r>
              <a:rPr lang="ko-KR" altLang="en-US" dirty="0" err="1"/>
              <a:t>ㅠ</a:t>
            </a:r>
            <a:endParaRPr lang="en-US" altLang="ko-KR" dirty="0"/>
          </a:p>
          <a:p>
            <a:r>
              <a:rPr lang="ko-KR" altLang="en-US" dirty="0"/>
              <a:t>오늘은 </a:t>
            </a:r>
            <a:r>
              <a:rPr lang="ko-KR" altLang="en-US" dirty="0" err="1"/>
              <a:t>조금더</a:t>
            </a:r>
            <a:r>
              <a:rPr lang="ko-KR" altLang="en-US" dirty="0"/>
              <a:t> 주신 코드 </a:t>
            </a:r>
            <a:r>
              <a:rPr lang="ko-KR" altLang="en-US" dirty="0" err="1"/>
              <a:t>복기좀</a:t>
            </a:r>
            <a:r>
              <a:rPr lang="ko-KR" altLang="en-US" dirty="0"/>
              <a:t> </a:t>
            </a:r>
            <a:r>
              <a:rPr lang="ko-KR" altLang="en-US" dirty="0" err="1"/>
              <a:t>해봐야겠습니다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오늘도 감사합니다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4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seungwoo</dc:creator>
  <cp:lastModifiedBy>han seungwoo</cp:lastModifiedBy>
  <cp:revision>1</cp:revision>
  <dcterms:created xsi:type="dcterms:W3CDTF">2020-05-28T08:47:30Z</dcterms:created>
  <dcterms:modified xsi:type="dcterms:W3CDTF">2020-05-28T08:49:55Z</dcterms:modified>
</cp:coreProperties>
</file>