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8c0a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8c0a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9127e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9127e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aggle.com/c/ml2020spring-hw12/" TargetMode="External"/><Relationship Id="rId4" Type="http://schemas.openxmlformats.org/officeDocument/2006/relationships/hyperlink" Target="https://drive.google.com/file/d/12-07DSquGdzN3JBHBChN4nMo3i8BqTiL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cTdIDT_fsBWGbaljhPSmBI6gwkw-tQ2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0.5%，</a:t>
            </a:r>
            <a:r>
              <a:rPr lang="zh-TW" sz="1400"/>
              <a:t>限時 </a:t>
            </a:r>
            <a:r>
              <a:rPr b="1" lang="zh-TW" sz="1400">
                <a:solidFill>
                  <a:srgbClr val="FF0000"/>
                </a:solidFill>
              </a:rPr>
              <a:t>20 </a:t>
            </a:r>
            <a:r>
              <a:rPr lang="zh-TW" sz="1400"/>
              <a:t>分鐘。</a:t>
            </a:r>
            <a:r>
              <a:rPr lang="zh-TW" sz="1400"/>
              <a:t>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hw12_test.sh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test_data 和 train_data 兩個資料夾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147" name="Google Shape;147;p25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148" name="Google Shape;148;p25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5"/>
          <p:cNvCxnSpPr>
            <a:stCxn id="148" idx="3"/>
            <a:endCxn id="14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9" idx="3"/>
            <a:endCxn id="14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5"/>
          <p:cNvCxnSpPr>
            <a:stCxn id="147" idx="3"/>
            <a:endCxn id="15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7" idx="3"/>
            <a:endCxn id="15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>
            <a:stCxn id="163" idx="3"/>
            <a:endCxn id="16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3"/>
            <a:endCxn id="16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>
            <a:stCxn id="162" idx="3"/>
            <a:endCxn id="16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2" idx="3"/>
            <a:endCxn id="16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1" idx="3"/>
            <a:endCxn id="17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3"/>
            <a:endCxn id="17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7"/>
          <p:cNvCxnSpPr>
            <a:stCxn id="184" idx="3"/>
            <a:endCxn id="18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4" idx="3"/>
            <a:endCxn id="18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92" name="Google Shape;192;p27"/>
          <p:cNvCxnSpPr>
            <a:stCxn id="187" idx="3"/>
            <a:endCxn id="19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8" idx="3"/>
            <a:endCxn id="19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5" idx="3"/>
            <a:endCxn id="18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6" idx="3"/>
            <a:endCxn id="18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7"/>
          <p:cNvCxnSpPr>
            <a:stCxn id="191" idx="3"/>
            <a:endCxn id="19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7"/>
          <p:cNvCxnSpPr>
            <a:stCxn id="191" idx="3"/>
            <a:endCxn id="19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domain分布圖。(2%)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