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526EC-6EF3-4B78-BC00-301151FD8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CDC0CA-DFE4-458F-9B00-AAE56E17A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7B5E96-899C-4E2B-BF79-A70676B3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F952-D074-4640-B5AE-DDD673137175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332D4F-E63D-4B2C-9773-FF7153B9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87B100-14EE-4D8C-9BDB-3D13B4E3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25F-E6D1-4A6E-AC4C-8C9B4B5FB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97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D2909-1F07-4842-BAA7-821B2D1F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D7AF6B-A69F-4D08-9929-264387CEE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1E2F0-F605-4AFA-A819-A4D0CD20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F952-D074-4640-B5AE-DDD673137175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07E09-587E-4415-91E9-C2D51FF0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89C0F0-71D6-4713-BF6F-C0AA61F2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25F-E6D1-4A6E-AC4C-8C9B4B5FB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73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397D48-AAC8-4DE9-9749-60C107A6F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78EB67-9A6F-4540-A71E-8DB3D62B7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B06851-7EAA-4EB8-954A-29C72F65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F952-D074-4640-B5AE-DDD673137175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E9728-DCE0-42A8-9F15-772BE7EF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BE650F-E917-41CE-9A1F-E67A48F0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25F-E6D1-4A6E-AC4C-8C9B4B5FB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52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AB24A-81F0-4834-8973-23DD9D46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BCAEA-4DF7-4D36-BF7F-BB7B72E3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802531-C0D7-45EC-829E-EDF8D89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F952-D074-4640-B5AE-DDD673137175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B1DCD-7EA2-4362-BB77-D3A823BF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2ED51-3FCC-4250-8A9E-0FB1454B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25F-E6D1-4A6E-AC4C-8C9B4B5FB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6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B9F8B-0111-4457-8FD1-E9A91ED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5B506A-E46D-44BE-B72B-2599013CF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796A8D-CCF4-49CA-AC9C-E52B432F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F952-D074-4640-B5AE-DDD673137175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EDF126-2D84-4491-8C7C-05CD90F3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87667A-F276-4929-81BC-0E25DF72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25F-E6D1-4A6E-AC4C-8C9B4B5FB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76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BA79D-07B6-48D3-B791-8EE586F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196BEC-4E5B-475B-A8F7-7EB4FDA73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5688D3-6840-4878-92C8-EAEAE4351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9ACFB6-3250-4482-8534-081371F0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F952-D074-4640-B5AE-DDD673137175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C95F8-5F8D-45CD-8CEE-293AE645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ED89B-C48C-4D19-A91D-03E863F2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25F-E6D1-4A6E-AC4C-8C9B4B5FB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9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E3B0E-50CE-48A5-B5BE-DA65288B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7BB680-5B3D-4852-8A52-667192226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EF5865-3BED-454E-9512-20E14247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D0237E-A671-4BD6-AC09-3E78DDBDB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EAA6C8-14F3-4861-965B-7171498F2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B50CC3-19D9-4970-BA46-485730B3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F952-D074-4640-B5AE-DDD673137175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4CD1C2-99F1-4E23-A5CA-FBA0B37E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CF7CB6-36BC-4C73-B9D6-F7A60CA1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25F-E6D1-4A6E-AC4C-8C9B4B5FB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07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4AA7-D10D-4C72-BA69-70445643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9B7618-9A74-4B95-899E-66B01B24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F952-D074-4640-B5AE-DDD673137175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0376D1-6CA5-4FED-9748-3629EE3D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962A3E-5F44-484B-BE6D-5B3E075C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25F-E6D1-4A6E-AC4C-8C9B4B5FB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83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5B8CF6-F74C-4F55-B20F-3363E75D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F952-D074-4640-B5AE-DDD673137175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3B8692-D65D-43C2-A3BC-7AAE2545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B097D3-A768-4AAB-A4C2-0E283EE8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25F-E6D1-4A6E-AC4C-8C9B4B5FB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6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A2338-7932-446F-B69A-A9D7E018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3ABFAA-FC08-4CE8-A449-F719ED99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F8D2B6-D383-418A-BCA5-D97EA376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399A93-95AA-43CE-88DA-C8564929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F952-D074-4640-B5AE-DDD673137175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FD660B-E071-41B3-9C1C-CB3F0988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CEFAE3-D6EF-42C1-AFE8-4FB62D79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25F-E6D1-4A6E-AC4C-8C9B4B5FB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7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C79F0-5A76-4134-9F61-E2C5C2CE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E5AB9F-EE9C-4976-8B4C-4A0127812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287DFE-CF58-47FE-8E76-28C1ED19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74496C-233A-4AB2-90EC-B2D82579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F952-D074-4640-B5AE-DDD673137175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84F6F2-21DE-4CCB-8D60-90DA5214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EC834-4C05-4EA8-8D3E-B867FA28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25F-E6D1-4A6E-AC4C-8C9B4B5FB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4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F46E70-ECB2-4892-A98B-6583C21A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B345C-2BE9-41BB-8255-810AB132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BA57D-722E-4B97-B0E2-53253F455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F952-D074-4640-B5AE-DDD673137175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5A764-99AE-46CC-99EC-84D6FE1FF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31E7B-9925-43F7-8990-7267C441C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F225F-E6D1-4A6E-AC4C-8C9B4B5FB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59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EB4E64-C618-4E96-A950-E21629BEAD0C}"/>
              </a:ext>
            </a:extLst>
          </p:cNvPr>
          <p:cNvSpPr/>
          <p:nvPr/>
        </p:nvSpPr>
        <p:spPr>
          <a:xfrm>
            <a:off x="5323562" y="2630466"/>
            <a:ext cx="1052186" cy="201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4B328-F3F4-46B3-BDF1-3CF110F4771A}"/>
              </a:ext>
            </a:extLst>
          </p:cNvPr>
          <p:cNvSpPr/>
          <p:nvPr/>
        </p:nvSpPr>
        <p:spPr>
          <a:xfrm>
            <a:off x="6471781" y="513568"/>
            <a:ext cx="1052186" cy="201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EBE76A-B677-4345-A9A9-2E4FB872D7D5}"/>
              </a:ext>
            </a:extLst>
          </p:cNvPr>
          <p:cNvSpPr/>
          <p:nvPr/>
        </p:nvSpPr>
        <p:spPr>
          <a:xfrm>
            <a:off x="6471781" y="2630466"/>
            <a:ext cx="1052186" cy="201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B64208-3A8F-4FDC-A9DE-E381BC474CF0}"/>
              </a:ext>
            </a:extLst>
          </p:cNvPr>
          <p:cNvSpPr/>
          <p:nvPr/>
        </p:nvSpPr>
        <p:spPr>
          <a:xfrm>
            <a:off x="4175343" y="2630466"/>
            <a:ext cx="1052186" cy="201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85041-23CE-4C71-A02B-DD8EB5E80B86}"/>
              </a:ext>
            </a:extLst>
          </p:cNvPr>
          <p:cNvSpPr/>
          <p:nvPr/>
        </p:nvSpPr>
        <p:spPr>
          <a:xfrm>
            <a:off x="4175343" y="513568"/>
            <a:ext cx="1052186" cy="201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6C9471-D7BF-4552-BD57-86BD2FE10310}"/>
              </a:ext>
            </a:extLst>
          </p:cNvPr>
          <p:cNvSpPr/>
          <p:nvPr/>
        </p:nvSpPr>
        <p:spPr>
          <a:xfrm>
            <a:off x="4175343" y="4747364"/>
            <a:ext cx="1052186" cy="201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5E783F-A014-4D4C-B0B0-E38D7D6EA79C}"/>
              </a:ext>
            </a:extLst>
          </p:cNvPr>
          <p:cNvSpPr/>
          <p:nvPr/>
        </p:nvSpPr>
        <p:spPr>
          <a:xfrm>
            <a:off x="6471781" y="4747364"/>
            <a:ext cx="1052186" cy="201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93FCF27-8D56-4101-A9C6-8A4368394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07" y="4286208"/>
            <a:ext cx="721895" cy="72189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83705FA-4729-420A-AAD3-486C4493B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98" y="2269519"/>
            <a:ext cx="721895" cy="72189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8D9D34C-1C9A-4B22-A09B-062141C32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1638" y="2224022"/>
            <a:ext cx="612471" cy="61247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FCCD85C-3301-455E-86EB-E48EACB7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1396" y="4388952"/>
            <a:ext cx="612471" cy="61247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C5CC3C-96CD-449E-9373-C651D86C8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60" y="3111337"/>
            <a:ext cx="818341" cy="81834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7FAA06B-3668-4F40-92C4-82ABEBAC0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02" y="3151333"/>
            <a:ext cx="818341" cy="81834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C36E6DD-300D-44E5-98B8-1F041AC26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22" y="3182220"/>
            <a:ext cx="765464" cy="76546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A271947-D753-440A-9CEE-E2B93F7DB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29" y="1140948"/>
            <a:ext cx="761930" cy="76193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D974ED9C-D242-47E8-9B58-3BDE2B87C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43" y="1140948"/>
            <a:ext cx="761930" cy="76193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1777408-FDFF-42AB-B4C7-5C96AE92D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29" y="5374744"/>
            <a:ext cx="761930" cy="76193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3158BAE-8F76-4C45-96E5-67EAFB64C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07" y="5374744"/>
            <a:ext cx="761930" cy="761930"/>
          </a:xfrm>
          <a:prstGeom prst="rect">
            <a:avLst/>
          </a:prstGeom>
        </p:spPr>
      </p:pic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513463F5-90A3-4183-92E9-F1503706C12E}"/>
              </a:ext>
            </a:extLst>
          </p:cNvPr>
          <p:cNvSpPr/>
          <p:nvPr/>
        </p:nvSpPr>
        <p:spPr>
          <a:xfrm rot="10800000">
            <a:off x="7256041" y="3058243"/>
            <a:ext cx="302004" cy="116113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bas 29">
            <a:extLst>
              <a:ext uri="{FF2B5EF4-FFF2-40B4-BE49-F238E27FC236}">
                <a16:creationId xmlns:a16="http://schemas.microsoft.com/office/drawing/2014/main" id="{ECF031CD-C568-4A4B-9240-CA53233DA1EF}"/>
              </a:ext>
            </a:extLst>
          </p:cNvPr>
          <p:cNvSpPr/>
          <p:nvPr/>
        </p:nvSpPr>
        <p:spPr>
          <a:xfrm>
            <a:off x="4137458" y="2989532"/>
            <a:ext cx="302004" cy="116113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A8C225B-0429-4383-A772-B6AB6796AEE4}"/>
              </a:ext>
            </a:extLst>
          </p:cNvPr>
          <p:cNvCxnSpPr>
            <a:cxnSpLocks/>
          </p:cNvCxnSpPr>
          <p:nvPr/>
        </p:nvCxnSpPr>
        <p:spPr>
          <a:xfrm flipH="1">
            <a:off x="6997872" y="2124628"/>
            <a:ext cx="1340785" cy="50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0214EE39-40EF-421C-A8E0-0EDF109125F9}"/>
              </a:ext>
            </a:extLst>
          </p:cNvPr>
          <p:cNvSpPr txBox="1"/>
          <p:nvPr/>
        </p:nvSpPr>
        <p:spPr>
          <a:xfrm>
            <a:off x="8338657" y="1736521"/>
            <a:ext cx="180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Place </a:t>
            </a:r>
            <a:r>
              <a:rPr lang="fr-FR" dirty="0" err="1"/>
              <a:t>anchor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the Raft part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E33659E-196B-4821-972D-0010E8DD3A57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396923" y="4695187"/>
            <a:ext cx="1223449" cy="312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54C79CC4-5ACA-4713-BA24-45E940A4654B}"/>
              </a:ext>
            </a:extLst>
          </p:cNvPr>
          <p:cNvSpPr txBox="1"/>
          <p:nvPr/>
        </p:nvSpPr>
        <p:spPr>
          <a:xfrm>
            <a:off x="1593290" y="4546438"/>
            <a:ext cx="180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Place </a:t>
            </a:r>
            <a:r>
              <a:rPr lang="fr-FR" dirty="0" err="1"/>
              <a:t>anchor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the Raft part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1F6A316-A05B-4EE6-9E7A-D9AE7FD61F67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7523969" y="3682768"/>
            <a:ext cx="814688" cy="10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17B9B637-58BA-4F0B-8EA5-6FD317EA470A}"/>
              </a:ext>
            </a:extLst>
          </p:cNvPr>
          <p:cNvSpPr txBox="1"/>
          <p:nvPr/>
        </p:nvSpPr>
        <p:spPr>
          <a:xfrm>
            <a:off x="8338657" y="3600902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Sail</a:t>
            </a:r>
            <a:r>
              <a:rPr lang="fr-FR" dirty="0"/>
              <a:t> direction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1663048-DD45-4606-AAFB-6397E00B519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671653" y="3296003"/>
            <a:ext cx="533333" cy="132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7B330C2-81F2-4480-A529-73A142096149}"/>
              </a:ext>
            </a:extLst>
          </p:cNvPr>
          <p:cNvSpPr txBox="1"/>
          <p:nvPr/>
        </p:nvSpPr>
        <p:spPr>
          <a:xfrm>
            <a:off x="1868020" y="3111337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/>
              <a:t>Sail</a:t>
            </a:r>
            <a:r>
              <a:rPr lang="fr-FR" dirty="0"/>
              <a:t> direction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B845F36-1B87-4A1A-A2A6-518AD7A0AF77}"/>
              </a:ext>
            </a:extLst>
          </p:cNvPr>
          <p:cNvSpPr txBox="1"/>
          <p:nvPr/>
        </p:nvSpPr>
        <p:spPr>
          <a:xfrm>
            <a:off x="2203579" y="1753299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rudders</a:t>
            </a:r>
            <a:endParaRPr lang="fr-FR" dirty="0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418A01A-3DCA-45BC-ABD6-7429F90A23B6}"/>
              </a:ext>
            </a:extLst>
          </p:cNvPr>
          <p:cNvCxnSpPr>
            <a:stCxn id="47" idx="3"/>
          </p:cNvCxnSpPr>
          <p:nvPr/>
        </p:nvCxnSpPr>
        <p:spPr>
          <a:xfrm>
            <a:off x="3671653" y="1937965"/>
            <a:ext cx="2190692" cy="692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A8CF2FDD-F94E-48DB-8057-F96468B0AC85}"/>
              </a:ext>
            </a:extLst>
          </p:cNvPr>
          <p:cNvCxnSpPr>
            <a:stCxn id="47" idx="3"/>
          </p:cNvCxnSpPr>
          <p:nvPr/>
        </p:nvCxnSpPr>
        <p:spPr>
          <a:xfrm>
            <a:off x="3671653" y="1937965"/>
            <a:ext cx="2190692" cy="2671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Priscilla JOYE</dc:creator>
  <cp:lastModifiedBy>Priscilla JOYE</cp:lastModifiedBy>
  <cp:revision>5</cp:revision>
  <dcterms:created xsi:type="dcterms:W3CDTF">2020-11-07T13:14:02Z</dcterms:created>
  <dcterms:modified xsi:type="dcterms:W3CDTF">2020-11-07T13:22:58Z</dcterms:modified>
</cp:coreProperties>
</file>