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eeb003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eeb00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043f89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043f89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043f89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043f89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043f896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043f896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043f896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043f89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043f896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2043f896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043f896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043f896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043f896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043f896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043f896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043f896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Отчёт по учебной практике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/>
              <a:t>по профессиональному модулю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1400"/>
              <a:t>ПМ.03. Участие в интеграции программных модулей</a:t>
            </a:r>
            <a:endParaRPr b="0" sz="1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Выполнил: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Студент группы п1-20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200">
                <a:latin typeface="Raleway"/>
                <a:ea typeface="Raleway"/>
                <a:cs typeface="Raleway"/>
                <a:sym typeface="Raleway"/>
              </a:rPr>
              <a:t>Демьянов А. А.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40"/>
              <a:t>Инструменты разработки</a:t>
            </a:r>
            <a:endParaRPr sz="23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Для разработки веб-приложения был выбран язык программирования Python в связке с фреймворком Flask и СУБД MySQL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50" y="2937550"/>
            <a:ext cx="1834805" cy="54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738" y="2964075"/>
            <a:ext cx="1254523" cy="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275" y="2915575"/>
            <a:ext cx="1136996" cy="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 графического интерфейса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34377" l="0" r="0" t="11424"/>
          <a:stretch/>
        </p:blipFill>
        <p:spPr>
          <a:xfrm>
            <a:off x="2266063" y="2054525"/>
            <a:ext cx="4615176" cy="21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CASE-диаграмма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0" y="1853850"/>
            <a:ext cx="5270500" cy="28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DFD-диаграмма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125" y="1853850"/>
            <a:ext cx="33157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Инфологическая модель БД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63" y="1853850"/>
            <a:ext cx="50768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Даталогическая модель БД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63" y="1853850"/>
            <a:ext cx="507687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UML-диаграмма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87" y="1853850"/>
            <a:ext cx="5421025" cy="25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