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48"/>
    <p:restoredTop sz="94587"/>
  </p:normalViewPr>
  <p:slideViewPr>
    <p:cSldViewPr snapToGrid="0" snapToObjects="1">
      <p:cViewPr>
        <p:scale>
          <a:sx n="194" d="100"/>
          <a:sy n="194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9A4F7-1A22-1744-9935-DCEFD2F601E8}" type="datetimeFigureOut">
              <a:rPr lang="en-US" smtClean="0"/>
              <a:t>1/22/17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DF583-E23F-B74F-82BF-D23EE70D8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5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DF583-E23F-B74F-82BF-D23EE70D8F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7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1F7CC-2E77-F54C-B79D-D1014779F13F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2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flipV="1">
            <a:off x="3131044" y="3924482"/>
            <a:ext cx="13447" cy="2767212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7878" y="1183904"/>
            <a:ext cx="6469138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Lucida Sans" charset="0"/>
                <a:ea typeface="Lucida Sans" charset="0"/>
                <a:cs typeface="Lucida Sans" charset="0"/>
              </a:rPr>
              <a:t>Education</a:t>
            </a:r>
            <a:endParaRPr lang="en-US" sz="20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UC Berkeley </a:t>
            </a:r>
            <a:r>
              <a:rPr lang="en-US" sz="1100" dirty="0" smtClean="0">
                <a:latin typeface="Lucida Sans" charset="0"/>
                <a:ea typeface="Lucida Sans" charset="0"/>
                <a:cs typeface="Lucida Sans" charset="0"/>
              </a:rPr>
              <a:t>B.S. Electrical Engineering &amp; Computer Science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Aug 2016 </a:t>
            </a:r>
            <a:r>
              <a:rPr lang="mr-IN" sz="900" dirty="0">
                <a:latin typeface="Lucida Sans" charset="0"/>
                <a:ea typeface="Lucida Sans" charset="0"/>
                <a:cs typeface="Lucida Sans" charset="0"/>
              </a:rPr>
              <a:t>–</a:t>
            </a: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 May 2020          Overall GPA: 3.528          Technical GPA: 3.740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Lucida Sans" charset="0"/>
                <a:ea typeface="Lucida Sans" charset="0"/>
                <a:cs typeface="Lucida Sans" charset="0"/>
              </a:rPr>
              <a:t>Relevant Courses</a:t>
            </a:r>
            <a:r>
              <a:rPr lang="en-US" sz="1100" b="1" dirty="0">
                <a:latin typeface="Lucida Sans" charset="0"/>
                <a:ea typeface="Lucida Sans" charset="0"/>
                <a:cs typeface="Lucida Sans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CS 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61A	The </a:t>
            </a: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Structure and Interpretation of Computer Programs 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(Python</a:t>
            </a: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)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		</a:t>
            </a:r>
            <a:r>
              <a:rPr lang="en-US" sz="900" spc="300" dirty="0" smtClean="0">
                <a:latin typeface="Lucida Sans" charset="0"/>
                <a:ea typeface="Lucida Sans" charset="0"/>
                <a:cs typeface="Lucida Sans" charset="0"/>
              </a:rPr>
              <a:t>A</a:t>
            </a:r>
          </a:p>
          <a:p>
            <a:pPr>
              <a:lnSpc>
                <a:spcPct val="120000"/>
              </a:lnSpc>
            </a:pP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MATH 53	Multivariable Calculus 				A-</a:t>
            </a:r>
          </a:p>
          <a:p>
            <a:pPr>
              <a:lnSpc>
                <a:spcPct val="12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CS 98	Directed Group Studies for Advanced Undergraduates (HTML/CSS/JS) 	Pass</a:t>
            </a:r>
          </a:p>
          <a:p>
            <a:pPr>
              <a:lnSpc>
                <a:spcPct val="12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CS 61B	Data Structures (Java) 				In Progress</a:t>
            </a:r>
          </a:p>
          <a:p>
            <a:pPr>
              <a:lnSpc>
                <a:spcPct val="12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MATH </a:t>
            </a: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54	Linear Algebra and Differential Equations 			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In Progress</a:t>
            </a:r>
          </a:p>
          <a:p>
            <a:pPr>
              <a:lnSpc>
                <a:spcPct val="150000"/>
              </a:lnSpc>
            </a:pPr>
            <a:endParaRPr lang="en-US" sz="6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CSU Dominguez Hills </a:t>
            </a:r>
            <a:r>
              <a:rPr lang="en-US" sz="1100" dirty="0" smtClean="0">
                <a:latin typeface="Lucida Sans" charset="0"/>
                <a:ea typeface="Lucida Sans" charset="0"/>
                <a:cs typeface="Lucida Sans" charset="0"/>
              </a:rPr>
              <a:t>Concurrent Enrollment</a:t>
            </a: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Jun 2013 </a:t>
            </a:r>
            <a:r>
              <a:rPr lang="mr-IN" sz="900" dirty="0" smtClean="0">
                <a:latin typeface="Lucida Sans" charset="0"/>
                <a:ea typeface="Lucida Sans" charset="0"/>
                <a:cs typeface="Lucida Sans" charset="0"/>
              </a:rPr>
              <a:t>–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 May 2016          Overall GPA: 3.978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21325" y="3847055"/>
            <a:ext cx="6442244" cy="0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45814" y="3856383"/>
            <a:ext cx="3417755" cy="217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Lucida Sans" charset="0"/>
                <a:ea typeface="Lucida Sans" charset="0"/>
                <a:cs typeface="Lucida Sans" charset="0"/>
              </a:rPr>
              <a:t>Experience</a:t>
            </a:r>
            <a:endParaRPr lang="en-US" sz="5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Gulfstream Aerospace </a:t>
            </a:r>
            <a:r>
              <a:rPr lang="en-US" sz="1100" dirty="0" smtClean="0">
                <a:latin typeface="Lucida Sans" charset="0"/>
                <a:ea typeface="Lucida Sans" charset="0"/>
                <a:cs typeface="Lucida Sans" charset="0"/>
              </a:rPr>
              <a:t>High School </a:t>
            </a:r>
            <a:r>
              <a:rPr lang="en-US" sz="1100" dirty="0" smtClean="0">
                <a:latin typeface="Lucida Sans" charset="0"/>
                <a:ea typeface="Lucida Sans" charset="0"/>
                <a:cs typeface="Lucida Sans" charset="0"/>
              </a:rPr>
              <a:t>Intern</a:t>
            </a:r>
            <a:endParaRPr lang="en-US" sz="1100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Aug 2015 </a:t>
            </a:r>
            <a:r>
              <a:rPr lang="mr-IN" sz="900" dirty="0" smtClean="0">
                <a:latin typeface="Lucida Sans" charset="0"/>
                <a:ea typeface="Lucida Sans" charset="0"/>
                <a:cs typeface="Lucida Sans" charset="0"/>
              </a:rPr>
              <a:t>–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 May 2016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Worked with the mechanical engineering teams on interior design drawings of G550 and G650 aircraft. Responsibilities included intensive use of AutoCAD, CATIA, and Excel.</a:t>
            </a:r>
            <a:endParaRPr lang="en-US" sz="9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sz="500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Lab Technician </a:t>
            </a:r>
            <a:r>
              <a:rPr lang="en-US" sz="1100" dirty="0" smtClean="0">
                <a:latin typeface="Lucida Sans" charset="0"/>
                <a:ea typeface="Lucida Sans" charset="0"/>
                <a:cs typeface="Lucida Sans" charset="0"/>
              </a:rPr>
              <a:t>Experium Science Academy</a:t>
            </a: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Jun 2014 </a:t>
            </a:r>
            <a:r>
              <a:rPr lang="mr-IN" sz="900" dirty="0" smtClean="0">
                <a:latin typeface="Lucida Sans" charset="0"/>
                <a:ea typeface="Lucida Sans" charset="0"/>
                <a:cs typeface="Lucida Sans" charset="0"/>
              </a:rPr>
              <a:t>–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 Aug 2014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1325" y="3856383"/>
            <a:ext cx="3040137" cy="213904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Lucida Sans" charset="0"/>
                <a:ea typeface="Lucida Sans" charset="0"/>
                <a:cs typeface="Lucida Sans" charset="0"/>
              </a:rPr>
              <a:t>Skills</a:t>
            </a:r>
            <a:endParaRPr lang="en-US" sz="20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Programming</a:t>
            </a:r>
            <a:endParaRPr lang="en-US" sz="1100" dirty="0" smtClean="0">
              <a:solidFill>
                <a:srgbClr val="00B0F0"/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endParaRPr lang="en-US" sz="10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endParaRPr lang="en-US" sz="1000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endParaRPr lang="en-US" sz="10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endParaRPr lang="en-US" sz="10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endParaRPr lang="en-US" sz="600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Applications	</a:t>
            </a:r>
            <a:r>
              <a:rPr lang="en-US" sz="1100" b="1" dirty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          Languages</a:t>
            </a:r>
            <a:endParaRPr lang="en-US" sz="1100" b="1" dirty="0">
              <a:solidFill>
                <a:srgbClr val="00B0F0"/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endParaRPr lang="en-US" sz="1000" dirty="0" smtClean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21324" y="4453122"/>
            <a:ext cx="1032710" cy="896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Python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CSS</a:t>
            </a: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JQuery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41442" y="4461633"/>
            <a:ext cx="1032710" cy="896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Java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Ruby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Scheme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SQL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1324" y="5743099"/>
            <a:ext cx="1032710" cy="896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AutoCAD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Inventor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Solidworks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Final Cut Pro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68178" y="6801933"/>
            <a:ext cx="6442244" cy="0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611105" y="5736450"/>
            <a:ext cx="1469277" cy="688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English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Chinese (Mandarin)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Spanish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8178" y="6831301"/>
            <a:ext cx="3221122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Lucida Sans" charset="0"/>
                <a:ea typeface="Lucida Sans" charset="0"/>
                <a:cs typeface="Lucida Sans" charset="0"/>
              </a:rPr>
              <a:t>Projects</a:t>
            </a:r>
            <a:endParaRPr lang="en-US" sz="20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Scheme Interpreter </a:t>
            </a:r>
            <a:r>
              <a:rPr lang="en-US" sz="1100" dirty="0" smtClean="0">
                <a:latin typeface="Lucida Sans" charset="0"/>
                <a:ea typeface="Lucida Sans" charset="0"/>
                <a:cs typeface="Lucida Sans" charset="0"/>
              </a:rPr>
              <a:t>CS 61A, Fall 2016</a:t>
            </a:r>
          </a:p>
          <a:p>
            <a:pPr>
              <a:lnSpc>
                <a:spcPct val="12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Interactive Interpreter that reads and executes user input in Scheme, a dialect of Lisp. Project is written in Python and focuses on Object Orientated Programming and environments.</a:t>
            </a:r>
          </a:p>
          <a:p>
            <a:pPr>
              <a:lnSpc>
                <a:spcPct val="120000"/>
              </a:lnSpc>
            </a:pPr>
            <a:endParaRPr lang="en-US" sz="500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h</a:t>
            </a: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antaowang.me</a:t>
            </a:r>
            <a:r>
              <a:rPr lang="en-US" sz="1100" b="1" dirty="0" smtClean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100" dirty="0" smtClean="0">
                <a:latin typeface="Lucida Sans" charset="0"/>
                <a:ea typeface="Lucida Sans" charset="0"/>
                <a:cs typeface="Lucida Sans" charset="0"/>
              </a:rPr>
              <a:t>Personal, Winter 2016</a:t>
            </a:r>
          </a:p>
          <a:p>
            <a:pPr>
              <a:lnSpc>
                <a:spcPct val="12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Professional website written in HTML, CSS, and JQuery.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55894" y="6798726"/>
            <a:ext cx="3221122" cy="2180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Lucida Sans" charset="0"/>
                <a:ea typeface="Lucida Sans" charset="0"/>
                <a:cs typeface="Lucida Sans" charset="0"/>
              </a:rPr>
              <a:t> </a:t>
            </a:r>
            <a:endParaRPr lang="en-US" sz="20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Ruby Blackjack</a:t>
            </a:r>
            <a:r>
              <a:rPr lang="en-US" sz="1100" b="1" dirty="0" smtClean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100" dirty="0" smtClean="0">
                <a:latin typeface="Lucida Sans" charset="0"/>
                <a:ea typeface="Lucida Sans" charset="0"/>
                <a:cs typeface="Lucida Sans" charset="0"/>
              </a:rPr>
              <a:t>Personal, Winter 2016</a:t>
            </a:r>
          </a:p>
          <a:p>
            <a:pPr>
              <a:lnSpc>
                <a:spcPct val="12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Object orientation blackjack game written in Ruby and run in a terminal, complete with a simple AI dealer. Card drawing implementation designed to allow card counting.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sz="300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pyCalc</a:t>
            </a:r>
            <a:r>
              <a:rPr lang="en-US" sz="1100" dirty="0" smtClean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100" dirty="0">
                <a:latin typeface="Lucida Sans" charset="0"/>
                <a:ea typeface="Lucida Sans" charset="0"/>
                <a:cs typeface="Lucida Sans" charset="0"/>
              </a:rPr>
              <a:t>Personal, </a:t>
            </a:r>
            <a:r>
              <a:rPr lang="en-US" sz="1100" dirty="0" smtClean="0">
                <a:latin typeface="Lucida Sans" charset="0"/>
                <a:ea typeface="Lucida Sans" charset="0"/>
                <a:cs typeface="Lucida Sans" charset="0"/>
              </a:rPr>
              <a:t>Fall 2016</a:t>
            </a:r>
            <a:endParaRPr lang="en-US" sz="11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2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Python based graphing calculator that reads, evaluates, and graphs user input. Emphasis on Read-</a:t>
            </a:r>
            <a:r>
              <a:rPr lang="en-US" sz="900" dirty="0" err="1" smtClean="0">
                <a:latin typeface="Lucida Sans" charset="0"/>
                <a:ea typeface="Lucida Sans" charset="0"/>
                <a:cs typeface="Lucida Sans" charset="0"/>
              </a:rPr>
              <a:t>Evalv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-Print Loops (REPL) and tree objects.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3993" y="169652"/>
            <a:ext cx="3992578" cy="98488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HANTAO</a:t>
            </a:r>
          </a:p>
          <a:p>
            <a:r>
              <a:rPr lang="en-US" sz="2000" b="1" dirty="0" smtClean="0">
                <a:latin typeface="Lucida Sans" charset="0"/>
                <a:ea typeface="Lucida Sans" charset="0"/>
                <a:cs typeface="Lucida Sans" charset="0"/>
              </a:rPr>
              <a:t>(WILL) </a:t>
            </a:r>
            <a:r>
              <a:rPr lang="en-US" sz="20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WANG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>
                <a:latin typeface="Lucida Sans" charset="0"/>
                <a:ea typeface="Lucida Sans" charset="0"/>
                <a:cs typeface="Lucida Sans" charset="0"/>
              </a:rPr>
              <a:t>Part Time Developer, Full Time Debugger</a:t>
            </a:r>
            <a:endParaRPr lang="en-US" sz="1200" b="1" dirty="0">
              <a:latin typeface="Lucida Sans" charset="0"/>
              <a:ea typeface="Lucida Sans" charset="0"/>
              <a:cs typeface="Lucida Sans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07878" y="1183904"/>
            <a:ext cx="6442244" cy="0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90884" y="371655"/>
            <a:ext cx="3527614" cy="7571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900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website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: </a:t>
            </a:r>
            <a:r>
              <a:rPr lang="en-US" sz="900" dirty="0" err="1" smtClean="0">
                <a:latin typeface="Lucida Sans" charset="0"/>
                <a:ea typeface="Lucida Sans" charset="0"/>
                <a:cs typeface="Lucida Sans" charset="0"/>
              </a:rPr>
              <a:t>hantaowang.me</a:t>
            </a:r>
            <a:endParaRPr lang="en-US" sz="900" dirty="0" smtClean="0">
              <a:latin typeface="Lucida Sans" charset="0"/>
              <a:ea typeface="Lucida Sans" charset="0"/>
              <a:cs typeface="Lucida Sans" charset="0"/>
            </a:endParaRPr>
          </a:p>
          <a:p>
            <a:pPr algn="r">
              <a:lnSpc>
                <a:spcPct val="120000"/>
              </a:lnSpc>
            </a:pPr>
            <a:r>
              <a:rPr lang="en-US" sz="900" dirty="0" err="1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github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: </a:t>
            </a:r>
            <a:r>
              <a:rPr lang="en-US" sz="900" dirty="0" err="1" smtClean="0">
                <a:latin typeface="Lucida Sans" charset="0"/>
                <a:ea typeface="Lucida Sans" charset="0"/>
                <a:cs typeface="Lucida Sans" charset="0"/>
              </a:rPr>
              <a:t>github.com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/</a:t>
            </a:r>
            <a:r>
              <a:rPr lang="en-US" sz="900" dirty="0" err="1" smtClean="0">
                <a:latin typeface="Lucida Sans" charset="0"/>
                <a:ea typeface="Lucida Sans" charset="0"/>
                <a:cs typeface="Lucida Sans" charset="0"/>
              </a:rPr>
              <a:t>hantaowang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  <a:p>
            <a:pPr algn="r">
              <a:lnSpc>
                <a:spcPct val="120000"/>
              </a:lnSpc>
            </a:pPr>
            <a:r>
              <a:rPr lang="en-US" sz="900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email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: 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hwang97@berkeley.edu</a:t>
            </a:r>
          </a:p>
          <a:p>
            <a:pPr algn="r">
              <a:lnSpc>
                <a:spcPct val="120000"/>
              </a:lnSpc>
            </a:pPr>
            <a:r>
              <a:rPr lang="en-US" sz="900" dirty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c</a:t>
            </a:r>
            <a:r>
              <a:rPr lang="en-US" sz="900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ell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: 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(310)-293-4575</a:t>
            </a:r>
          </a:p>
        </p:txBody>
      </p:sp>
    </p:spTree>
    <p:extLst>
      <p:ext uri="{BB962C8B-B14F-4D97-AF65-F5344CB8AC3E}">
        <p14:creationId xmlns:p14="http://schemas.microsoft.com/office/powerpoint/2010/main" val="14533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2980</TotalTime>
  <Words>248</Words>
  <Application>Microsoft Macintosh PowerPoint</Application>
  <PresentationFormat>Letter Paper (8.5x11 in)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Willy Wang</dc:creator>
  <cp:lastModifiedBy>Willy Wang</cp:lastModifiedBy>
  <cp:revision>37</cp:revision>
  <cp:lastPrinted>2017-01-09T09:48:31Z</cp:lastPrinted>
  <dcterms:created xsi:type="dcterms:W3CDTF">2016-12-29T03:33:19Z</dcterms:created>
  <dcterms:modified xsi:type="dcterms:W3CDTF">2017-01-23T00:21:52Z</dcterms:modified>
</cp:coreProperties>
</file>