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94622"/>
  </p:normalViewPr>
  <p:slideViewPr>
    <p:cSldViewPr snapToGrid="0" snapToObjects="1">
      <p:cViewPr>
        <p:scale>
          <a:sx n="118" d="100"/>
          <a:sy n="118" d="100"/>
        </p:scale>
        <p:origin x="1784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A4F7-1A22-1744-9935-DCEFD2F601E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DF583-E23F-B74F-82BF-D23EE70D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DF583-E23F-B74F-82BF-D23EE70D8F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F7CC-2E77-F54C-B79D-D1014779F13F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3131044" y="3924482"/>
            <a:ext cx="13447" cy="2767212"/>
          </a:xfrm>
          <a:prstGeom prst="line">
            <a:avLst/>
          </a:prstGeom>
          <a:ln w="1524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7878" y="1183904"/>
            <a:ext cx="6469138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Education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UC Berkeley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B.S. Electrical Engineering &amp; Computer Science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Aug 2016 </a:t>
            </a:r>
            <a:r>
              <a:rPr lang="mr-IN" sz="900" dirty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 May 2020          Overall GPA: 3.528          Technical GPA: 3.740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Lucida Sans" charset="0"/>
                <a:ea typeface="Lucida Sans" charset="0"/>
                <a:cs typeface="Lucida Sans" charset="0"/>
              </a:rPr>
              <a:t>Relevant Courses</a:t>
            </a:r>
            <a:r>
              <a:rPr lang="en-US" sz="1100" b="1" dirty="0">
                <a:latin typeface="Lucida Sans" charset="0"/>
                <a:ea typeface="Lucida Sans" charset="0"/>
                <a:cs typeface="Lucida Sans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CS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61A	The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Structure and Interpretation of Computer Programs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(Python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)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		</a:t>
            </a:r>
            <a:r>
              <a:rPr lang="en-US" sz="900" spc="300" dirty="0" smtClean="0">
                <a:latin typeface="Lucida Sans" charset="0"/>
                <a:ea typeface="Lucida Sans" charset="0"/>
                <a:cs typeface="Lucida Sans" charset="0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MATH 53	Multivariable Calculus 				A-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CS 98	Directed Group Studies for Advanced Undergraduates (HTML/CSS/JS) 	Pass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CS 61B	Data Structures (Java) 				In Progress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MATH 54	Linear Algebra and Differential Equations 			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 Progress</a:t>
            </a:r>
          </a:p>
          <a:p>
            <a:pPr>
              <a:lnSpc>
                <a:spcPct val="150000"/>
              </a:lnSpc>
            </a:pPr>
            <a:endParaRPr lang="en-US" sz="6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CSU Dominguez Hills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Concurrent Enrollment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Jun 2013 </a:t>
            </a:r>
            <a:r>
              <a:rPr lang="mr-IN" sz="900" dirty="0" smtClean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 May 2016          Overall GPA: 3.978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21325" y="3847055"/>
            <a:ext cx="6442244" cy="0"/>
          </a:xfrm>
          <a:prstGeom prst="line">
            <a:avLst/>
          </a:prstGeom>
          <a:ln w="1524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45814" y="3856383"/>
            <a:ext cx="3417755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Experience</a:t>
            </a:r>
            <a:endParaRPr lang="en-US" sz="5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Gulfstream Aerospace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High School Apprentice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Aug 2015 </a:t>
            </a:r>
            <a:r>
              <a:rPr lang="mr-IN" sz="900" dirty="0" smtClean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 May 2016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Worked with the mechanical engineering teams on interior design drawings of G550 and G650 aircraft. Responsibilities included intensive use of AutoCAD, CATIA, and Excel.</a:t>
            </a:r>
            <a:endParaRPr lang="en-US" sz="9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5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Lab Technician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Experium Science Academy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Jun 2014 </a:t>
            </a:r>
            <a:r>
              <a:rPr lang="mr-IN" sz="900" dirty="0" smtClean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 Aug 2014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1325" y="3856383"/>
            <a:ext cx="3040137" cy="21390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Skills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Programming</a:t>
            </a:r>
            <a:endParaRPr lang="en-US" sz="1100" dirty="0" smtClean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6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Applications	</a:t>
            </a:r>
            <a:r>
              <a:rPr lang="en-US" sz="11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          Languages</a:t>
            </a:r>
            <a:endParaRPr lang="en-US" sz="1100" b="1" dirty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endParaRPr lang="en-US" sz="1000" dirty="0" smtClean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1324" y="4453122"/>
            <a:ext cx="1032710" cy="89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JQuery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1442" y="4461633"/>
            <a:ext cx="1032710" cy="89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Java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Ruby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Scheme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SQL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7878" y="5736450"/>
            <a:ext cx="1032710" cy="89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AutoCAD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Inventor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Solidworks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Final Cut Pro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8178" y="6801933"/>
            <a:ext cx="6442244" cy="0"/>
          </a:xfrm>
          <a:prstGeom prst="line">
            <a:avLst/>
          </a:prstGeom>
          <a:ln w="1524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611105" y="5736450"/>
            <a:ext cx="1469277" cy="68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English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Chinese (Mandarin)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Spanish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178" y="6831301"/>
            <a:ext cx="3221122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Projects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Scheme Interpreter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CS 61A, Fall 2016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Interactive Interpreter that reads and executes user input in Scheme, a dialect of Lisp. Project is written in Python and focuses on Object Orientated Programming and environments.</a:t>
            </a:r>
          </a:p>
          <a:p>
            <a:pPr>
              <a:lnSpc>
                <a:spcPct val="120000"/>
              </a:lnSpc>
            </a:pPr>
            <a:endParaRPr lang="en-US" sz="5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h</a:t>
            </a: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antaowang.me</a:t>
            </a:r>
            <a:r>
              <a:rPr lang="en-US" sz="11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Professional website written in HTML, CSS, and JQuery.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55894" y="6798726"/>
            <a:ext cx="3221122" cy="218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Ruby Blackjack</a:t>
            </a:r>
            <a:r>
              <a:rPr lang="en-US" sz="11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Object orientation blackjack game written in Ruby and run in a terminal, complete with a simple AI dealer. Card drawing implementation designed to allow card counting.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3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pyCalc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dirty="0">
                <a:latin typeface="Lucida Sans" charset="0"/>
                <a:ea typeface="Lucida Sans" charset="0"/>
                <a:cs typeface="Lucida Sans" charset="0"/>
              </a:rPr>
              <a:t>Personal,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Fall 2016</a:t>
            </a:r>
            <a:endParaRPr lang="en-US" sz="11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Python based graphing calculator that reads, evaluates, and graphs user input. Emphasis on Read-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Evalv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-Print Loops (REPL) and tree objects.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3993" y="169652"/>
            <a:ext cx="3992578" cy="98488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HANTAO</a:t>
            </a:r>
          </a:p>
          <a:p>
            <a:r>
              <a:rPr lang="en-US" sz="2000" b="1" dirty="0" smtClean="0">
                <a:latin typeface="Lucida Sans" charset="0"/>
                <a:ea typeface="Lucida Sans" charset="0"/>
                <a:cs typeface="Lucida Sans" charset="0"/>
              </a:rPr>
              <a:t>(WILL) </a:t>
            </a:r>
            <a:r>
              <a:rPr lang="en-US" sz="20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WANG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Lucida Sans" charset="0"/>
                <a:ea typeface="Lucida Sans" charset="0"/>
                <a:cs typeface="Lucida Sans" charset="0"/>
              </a:rPr>
              <a:t>Part Time Developer, Full Time Debugger</a:t>
            </a:r>
            <a:endParaRPr lang="en-US" sz="1200" b="1" dirty="0"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07878" y="1183904"/>
            <a:ext cx="6442244" cy="0"/>
          </a:xfrm>
          <a:prstGeom prst="line">
            <a:avLst/>
          </a:prstGeom>
          <a:ln w="1524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0884" y="222190"/>
            <a:ext cx="3527614" cy="9065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900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website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hantaowang.me</a:t>
            </a:r>
          </a:p>
          <a:p>
            <a:pPr algn="r">
              <a:lnSpc>
                <a:spcPct val="120000"/>
              </a:lnSpc>
            </a:pPr>
            <a:r>
              <a:rPr lang="en-US" sz="900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e</a:t>
            </a:r>
            <a:r>
              <a:rPr lang="en-US" sz="900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mail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hwang97@berkeley.edu</a:t>
            </a:r>
          </a:p>
          <a:p>
            <a:pPr algn="r">
              <a:lnSpc>
                <a:spcPct val="120000"/>
              </a:lnSpc>
            </a:pPr>
            <a:r>
              <a:rPr lang="en-US" sz="900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c</a:t>
            </a:r>
            <a:r>
              <a:rPr lang="en-US" sz="900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ell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(310)-293-4575</a:t>
            </a:r>
          </a:p>
          <a:p>
            <a:pPr algn="r">
              <a:lnSpc>
                <a:spcPct val="120000"/>
              </a:lnSpc>
            </a:pPr>
            <a:r>
              <a:rPr lang="en-US" sz="900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address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4022 W 232</a:t>
            </a:r>
            <a:r>
              <a:rPr lang="en-US" sz="900" baseline="30000" dirty="0" smtClean="0">
                <a:latin typeface="Lucida Sans" charset="0"/>
                <a:ea typeface="Lucida Sans" charset="0"/>
                <a:cs typeface="Lucida Sans" charset="0"/>
              </a:rPr>
              <a:t>nd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St, </a:t>
            </a:r>
          </a:p>
          <a:p>
            <a:pPr algn="r"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Torrance, CA 90505 </a:t>
            </a:r>
          </a:p>
        </p:txBody>
      </p:sp>
    </p:spTree>
    <p:extLst>
      <p:ext uri="{BB962C8B-B14F-4D97-AF65-F5344CB8AC3E}">
        <p14:creationId xmlns:p14="http://schemas.microsoft.com/office/powerpoint/2010/main" val="1453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1811</TotalTime>
  <Words>256</Words>
  <Application>Microsoft Macintosh PowerPoint</Application>
  <PresentationFormat>Letter Paper (8.5x11 in)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Wang</dc:creator>
  <cp:lastModifiedBy>Willy Wang</cp:lastModifiedBy>
  <cp:revision>34</cp:revision>
  <cp:lastPrinted>2017-01-09T09:48:31Z</cp:lastPrinted>
  <dcterms:created xsi:type="dcterms:W3CDTF">2016-12-29T03:33:19Z</dcterms:created>
  <dcterms:modified xsi:type="dcterms:W3CDTF">2017-01-18T00:52:56Z</dcterms:modified>
</cp:coreProperties>
</file>