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/>
    <p:restoredTop sz="94575"/>
  </p:normalViewPr>
  <p:slideViewPr>
    <p:cSldViewPr snapToGrid="0" snapToObjects="1">
      <p:cViewPr>
        <p:scale>
          <a:sx n="115" d="100"/>
          <a:sy n="115" d="100"/>
        </p:scale>
        <p:origin x="2752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5400000">
            <a:off x="-3302464" y="3289993"/>
            <a:ext cx="9143999" cy="2564014"/>
          </a:xfrm>
          <a:prstGeom prst="rect">
            <a:avLst/>
          </a:prstGeom>
          <a:solidFill>
            <a:srgbClr val="00B0F0">
              <a:alpha val="5843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9700" y="61956"/>
            <a:ext cx="4068300" cy="1261546"/>
            <a:chOff x="2789700" y="212597"/>
            <a:chExt cx="4068300" cy="1261546"/>
          </a:xfrm>
        </p:grpSpPr>
        <p:sp>
          <p:nvSpPr>
            <p:cNvPr id="8" name="TextBox 7"/>
            <p:cNvSpPr txBox="1"/>
            <p:nvPr/>
          </p:nvSpPr>
          <p:spPr>
            <a:xfrm>
              <a:off x="2792459" y="212597"/>
              <a:ext cx="406554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ABOUT 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9700" y="458480"/>
              <a:ext cx="3877728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I am a first year undergraduate at UC Berkeley looking for a position in front end web development. I am interested in creating and designing a friendly and impactful user experience. I have previous experience working in medium to large groups on planning and executing long term, detail oriented projects.</a:t>
              </a:r>
              <a:endParaRPr lang="en-US" sz="10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2935" y="366485"/>
            <a:ext cx="1833204" cy="1828800"/>
            <a:chOff x="263179" y="185295"/>
            <a:chExt cx="1833204" cy="1828800"/>
          </a:xfrm>
        </p:grpSpPr>
        <p:sp>
          <p:nvSpPr>
            <p:cNvPr id="13" name="Oval 12"/>
            <p:cNvSpPr/>
            <p:nvPr/>
          </p:nvSpPr>
          <p:spPr>
            <a:xfrm flipV="1">
              <a:off x="263179" y="185295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" t="9861" r="5477"/>
            <a:stretch/>
          </p:blipFill>
          <p:spPr>
            <a:xfrm>
              <a:off x="263179" y="185295"/>
              <a:ext cx="1833204" cy="1828800"/>
            </a:xfrm>
            <a:prstGeom prst="ellipse">
              <a:avLst/>
            </a:prstGeom>
            <a:ln>
              <a:noFill/>
            </a:ln>
            <a:effectLst/>
          </p:spPr>
        </p:pic>
      </p:grpSp>
      <p:sp>
        <p:nvSpPr>
          <p:cNvPr id="14" name="TextBox 13"/>
          <p:cNvSpPr txBox="1"/>
          <p:nvPr/>
        </p:nvSpPr>
        <p:spPr>
          <a:xfrm>
            <a:off x="-1" y="2244478"/>
            <a:ext cx="2539077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spc="3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WILL</a:t>
            </a:r>
          </a:p>
          <a:p>
            <a:pPr algn="ctr"/>
            <a:r>
              <a:rPr lang="en-US" sz="4000" spc="3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WANG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24939" y="3501130"/>
            <a:ext cx="25889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Front End Developer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89700" y="1370325"/>
            <a:ext cx="4065541" cy="1733829"/>
            <a:chOff x="2789700" y="2562843"/>
            <a:chExt cx="4065541" cy="1733829"/>
          </a:xfrm>
        </p:grpSpPr>
        <p:sp>
          <p:nvSpPr>
            <p:cNvPr id="10" name="TextBox 9"/>
            <p:cNvSpPr txBox="1"/>
            <p:nvPr/>
          </p:nvSpPr>
          <p:spPr>
            <a:xfrm>
              <a:off x="2789700" y="2562843"/>
              <a:ext cx="406554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EDUCATION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92459" y="2770613"/>
              <a:ext cx="3877729" cy="1526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UC Berkeley,  Class of 2020</a:t>
              </a: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B.S. Electrical Engineering and Computer Science</a:t>
              </a:r>
            </a:p>
            <a:p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Relevant Courses: CS 61A SCIP, CS 198 Web Design Decal, CS 61B Data Structures (IP)</a:t>
              </a:r>
            </a:p>
            <a:p>
              <a:pPr>
                <a:spcBef>
                  <a:spcPts val="500"/>
                </a:spcBef>
              </a:pP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CSU Dominguez Hills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High School Concurrent Enrollment</a:t>
              </a:r>
              <a:endParaRPr lang="en-US" sz="1000" dirty="0">
                <a:latin typeface="Verdana" charset="0"/>
                <a:ea typeface="Verdana" charset="0"/>
                <a:cs typeface="Verdana" charset="0"/>
              </a:endParaRPr>
            </a:p>
            <a:p>
              <a:r>
                <a:rPr lang="en-US" sz="1000" dirty="0">
                  <a:latin typeface="Verdana" charset="0"/>
                  <a:ea typeface="Verdana" charset="0"/>
                  <a:cs typeface="Verdana" charset="0"/>
                </a:rPr>
                <a:t>Relevant 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Courses: CS 116 Intro to Computer Hardware &amp; Tools, FIN 360 Business Finance</a:t>
              </a:r>
              <a:endParaRPr lang="en-US" sz="100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2459" y="3166049"/>
            <a:ext cx="4065541" cy="2314853"/>
            <a:chOff x="2792459" y="3719308"/>
            <a:chExt cx="4065541" cy="2314853"/>
          </a:xfrm>
        </p:grpSpPr>
        <p:sp>
          <p:nvSpPr>
            <p:cNvPr id="20" name="TextBox 19"/>
            <p:cNvSpPr txBox="1"/>
            <p:nvPr/>
          </p:nvSpPr>
          <p:spPr>
            <a:xfrm>
              <a:off x="2792459" y="3719308"/>
              <a:ext cx="406554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EXPERIENCE</a:t>
              </a:r>
              <a:endParaRPr lang="en-US" sz="1400" b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92459" y="3933586"/>
              <a:ext cx="3877730" cy="2100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Gulfstream Aerospace</a:t>
              </a: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High School Apprentice, Aug 2015 </a:t>
              </a:r>
              <a:r>
                <a:rPr lang="mr-IN" sz="1000" dirty="0" smtClean="0">
                  <a:latin typeface="Verdana" charset="0"/>
                  <a:ea typeface="Verdana" charset="0"/>
                  <a:cs typeface="Verdana" charset="0"/>
                </a:rPr>
                <a:t>–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 June 2016</a:t>
              </a:r>
            </a:p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Worked </a:t>
              </a:r>
              <a:r>
                <a:rPr lang="en-US" sz="1000" dirty="0">
                  <a:latin typeface="Verdana" charset="0"/>
                  <a:ea typeface="Verdana" charset="0"/>
                  <a:cs typeface="Verdana" charset="0"/>
                </a:rPr>
                <a:t>with the mechanical engineering teams on interior design drawings of G550 and G650 aircraft. Responsibilities included intensive use of AutoCAD, CATIA, and Excel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300"/>
                </a:spcBef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Honors: Mach 3 Excellence Award</a:t>
              </a:r>
            </a:p>
            <a:p>
              <a:pPr>
                <a:lnSpc>
                  <a:spcPct val="150000"/>
                </a:lnSpc>
              </a:pPr>
              <a:r>
                <a:rPr lang="en-US" sz="1000" b="1" dirty="0" err="1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Experium</a:t>
              </a:r>
              <a:r>
                <a:rPr lang="en-US" sz="1000" b="1" dirty="0" smtClean="0">
                  <a:solidFill>
                    <a:srgbClr val="00B0F0"/>
                  </a:solidFill>
                  <a:latin typeface="Verdana" charset="0"/>
                  <a:ea typeface="Verdana" charset="0"/>
                  <a:cs typeface="Verdana" charset="0"/>
                </a:rPr>
                <a:t> Science Academy</a:t>
              </a:r>
              <a:endParaRPr lang="en-US" sz="1000" b="1" dirty="0">
                <a:solidFill>
                  <a:srgbClr val="00B0F0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Laboratory Technician, June 2014 </a:t>
              </a:r>
              <a:r>
                <a:rPr lang="mr-IN" sz="1000" dirty="0" smtClean="0">
                  <a:latin typeface="Verdana" charset="0"/>
                  <a:ea typeface="Verdana" charset="0"/>
                  <a:cs typeface="Verdana" charset="0"/>
                </a:rPr>
                <a:t>–</a:t>
              </a:r>
              <a:r>
                <a:rPr lang="en-US" sz="1000" dirty="0" smtClean="0">
                  <a:latin typeface="Verdana" charset="0"/>
                  <a:ea typeface="Verdana" charset="0"/>
                  <a:cs typeface="Verdana" charset="0"/>
                </a:rPr>
                <a:t> Aug 2015</a:t>
              </a:r>
              <a:endParaRPr lang="en-US" sz="1000" dirty="0">
                <a:latin typeface="Verdana" charset="0"/>
                <a:ea typeface="Verdana" charset="0"/>
                <a:cs typeface="Verdana" charset="0"/>
              </a:endParaRPr>
            </a:p>
            <a:p>
              <a:pPr>
                <a:lnSpc>
                  <a:spcPct val="120000"/>
                </a:lnSpc>
                <a:spcBef>
                  <a:spcPts val="300"/>
                </a:spcBef>
              </a:pPr>
              <a:endParaRPr lang="en-US" sz="1000" b="1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89699" y="5283201"/>
            <a:ext cx="4065541" cy="3625938"/>
            <a:chOff x="2789699" y="5283201"/>
            <a:chExt cx="4065541" cy="3625938"/>
          </a:xfrm>
        </p:grpSpPr>
        <p:sp>
          <p:nvSpPr>
            <p:cNvPr id="22" name="TextBox 21"/>
            <p:cNvSpPr txBox="1"/>
            <p:nvPr/>
          </p:nvSpPr>
          <p:spPr>
            <a:xfrm>
              <a:off x="2789699" y="5283201"/>
              <a:ext cx="406554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PROJECTS</a:t>
              </a:r>
              <a:endParaRPr lang="en-US" sz="1400" b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92459" y="5515955"/>
              <a:ext cx="387773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Scheme Interpreter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Interactive Interpreter that reads and executes user input in Scheme, a dialect of Lisp. Project is written in Python and focuses on Object Orientated Programming and environments.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92459" y="6446852"/>
              <a:ext cx="38777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err="1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pyCalc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Python based graphing calculator that reads, evaluates, and graphs user input. Emphasis on Read-</a:t>
              </a:r>
              <a:r>
                <a:rPr lang="en-US" sz="1000" dirty="0" err="1">
                  <a:latin typeface="Lucida Sans" charset="0"/>
                  <a:ea typeface="Lucida Sans" charset="0"/>
                  <a:cs typeface="Lucida Sans" charset="0"/>
                </a:rPr>
                <a:t>Evalv</a:t>
              </a: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-Print Loops (REPL) and tree objects.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92459" y="7247145"/>
              <a:ext cx="38777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err="1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hantaowang.me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Personal website </a:t>
              </a: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written in HTML, CSS, and </a:t>
              </a:r>
              <a:r>
                <a:rPr lang="en-US" sz="1000" dirty="0" err="1" smtClean="0">
                  <a:latin typeface="Lucida Sans" charset="0"/>
                  <a:ea typeface="Lucida Sans" charset="0"/>
                  <a:cs typeface="Lucida Sans" charset="0"/>
                </a:rPr>
                <a:t>Javascript</a:t>
              </a: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. Currently in the process of migrating to a server built with Express in </a:t>
              </a:r>
              <a:r>
                <a:rPr lang="en-US" sz="1000" dirty="0" err="1" smtClean="0">
                  <a:latin typeface="Lucida Sans" charset="0"/>
                  <a:ea typeface="Lucida Sans" charset="0"/>
                  <a:cs typeface="Lucida Sans" charset="0"/>
                </a:rPr>
                <a:t>Node.JS</a:t>
              </a:r>
              <a:r>
                <a:rPr lang="en-US" sz="1000" dirty="0" smtClean="0">
                  <a:latin typeface="Lucida Sans" charset="0"/>
                  <a:ea typeface="Lucida Sans" charset="0"/>
                  <a:cs typeface="Lucida Sans" charset="0"/>
                </a:rPr>
                <a:t>. </a:t>
              </a:r>
              <a:endParaRPr lang="en-US" sz="1000" dirty="0">
                <a:latin typeface="Lucida Sans" charset="0"/>
                <a:ea typeface="Lucida Sans" charset="0"/>
                <a:cs typeface="Lucida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89700" y="8078142"/>
              <a:ext cx="38777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000" b="1" dirty="0" smtClean="0">
                  <a:solidFill>
                    <a:srgbClr val="00B0F0"/>
                  </a:solidFill>
                  <a:latin typeface="Lucida Sans" charset="0"/>
                  <a:ea typeface="Lucida Sans" charset="0"/>
                  <a:cs typeface="Lucida Sans" charset="0"/>
                </a:rPr>
                <a:t>Facebook Analyzer</a:t>
              </a:r>
              <a:endParaRPr lang="en-US" sz="10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000" dirty="0">
                  <a:latin typeface="Lucida Sans" charset="0"/>
                  <a:ea typeface="Lucida Sans" charset="0"/>
                  <a:cs typeface="Lucida Sans" charset="0"/>
                </a:rPr>
                <a:t>Python tool that downloads JSON data of a Facebook group and analyzes data trends regarding posters, commenters, likers, and content.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14548" y="7814835"/>
            <a:ext cx="2553623" cy="121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  <a:p>
            <a:pPr algn="ctr">
              <a:lnSpc>
                <a:spcPct val="13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github.com</a:t>
            </a: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hantaowang</a:t>
            </a:r>
            <a:endParaRPr lang="en-US" sz="1400" dirty="0" smtClean="0">
              <a:solidFill>
                <a:schemeClr val="bg1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 algn="ctr">
              <a:lnSpc>
                <a:spcPct val="130000"/>
              </a:lnSpc>
            </a:pPr>
            <a:r>
              <a: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(310) 293 - 4575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7512290"/>
            <a:ext cx="25640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CONTACT</a:t>
            </a:r>
            <a:endParaRPr lang="en-US" sz="1400" b="1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37" y="4046418"/>
            <a:ext cx="2518937" cy="3429694"/>
            <a:chOff x="35132" y="4070431"/>
            <a:chExt cx="2518937" cy="3429694"/>
          </a:xfrm>
        </p:grpSpPr>
        <p:sp>
          <p:nvSpPr>
            <p:cNvPr id="27" name="TextBox 26"/>
            <p:cNvSpPr txBox="1"/>
            <p:nvPr/>
          </p:nvSpPr>
          <p:spPr>
            <a:xfrm>
              <a:off x="35132" y="4070431"/>
              <a:ext cx="25189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SKILLS</a:t>
              </a:r>
              <a:endParaRPr lang="en-US" sz="14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5901" y="4391582"/>
              <a:ext cx="1739900" cy="3108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Python 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Java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HTML / CSS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Javascript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Scheme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Node.JS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Bootstrap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MySQL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Ruby</a:t>
              </a:r>
            </a:p>
            <a:p>
              <a:endParaRPr lang="en-US" sz="90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AutoCAD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Solidworks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inventor</a:t>
              </a:r>
              <a:endParaRPr lang="en-US" sz="1400" dirty="0" smtClean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Final Cut Pro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6340" y="4391582"/>
              <a:ext cx="1127759" cy="3031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</a:t>
              </a:r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</a:t>
              </a:r>
            </a:p>
            <a:p>
              <a:endParaRPr lang="en-US" sz="80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★★★</a:t>
              </a: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★★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Lucida Sans" charset="0"/>
                  <a:ea typeface="Lucida Sans" charset="0"/>
                  <a:cs typeface="Lucida Sans" charset="0"/>
                </a:rPr>
                <a:t>★</a:t>
              </a:r>
              <a:endParaRPr lang="en-US" sz="1400" dirty="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7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4312</TotalTime>
  <Words>328</Words>
  <Application>Microsoft Macintosh PowerPoint</Application>
  <PresentationFormat>Letter Paper (8.5x11 in)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Lucida Sans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55</cp:revision>
  <cp:lastPrinted>2017-02-08T03:25:59Z</cp:lastPrinted>
  <dcterms:created xsi:type="dcterms:W3CDTF">2016-12-29T03:33:19Z</dcterms:created>
  <dcterms:modified xsi:type="dcterms:W3CDTF">2017-02-08T18:57:58Z</dcterms:modified>
</cp:coreProperties>
</file>