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30"/>
  </p:normalViewPr>
  <p:slideViewPr>
    <p:cSldViewPr snapToGrid="0" snapToObjects="1">
      <p:cViewPr>
        <p:scale>
          <a:sx n="152" d="100"/>
          <a:sy n="152" d="100"/>
        </p:scale>
        <p:origin x="1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A4F7-1A22-1744-9935-DCEFD2F601E8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DF583-E23F-B74F-82BF-D23EE70D8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DF583-E23F-B74F-82BF-D23EE70D8F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1F7CC-2E77-F54C-B79D-D1014779F13F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A66F-E0A2-1649-AE12-88651B6E2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324" y="166704"/>
            <a:ext cx="304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Lucida Sans" charset="0"/>
                <a:ea typeface="Lucida Sans" charset="0"/>
                <a:cs typeface="Lucida Sans" charset="0"/>
              </a:rPr>
              <a:t>Hantao (Will) Wang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website: </a:t>
            </a:r>
            <a:r>
              <a:rPr 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hantaowang.me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hwang97@berkeley.edu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4614" y="-17962"/>
            <a:ext cx="303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4022 W 232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St</a:t>
            </a:r>
          </a:p>
          <a:p>
            <a:pPr algn="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Torrance, CA 90505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1325" y="1160771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422277" y="3917793"/>
            <a:ext cx="13447" cy="27672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325" y="1160771"/>
            <a:ext cx="64691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Education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UC Berkeley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B.S. Electrical Engineering &amp; Computer Science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Aug 2016 </a:t>
            </a:r>
            <a:r>
              <a:rPr lang="mr-I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2020          Overall GPA: 3.528          Technical GPA: 3.740</a:t>
            </a: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Relevant Courses: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61A	The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Structure and Interpretation of Computer Programs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(Python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)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	</a:t>
            </a:r>
            <a:r>
              <a:rPr lang="en-US" sz="100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MATH 53	Multivariable Calculus 				A-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98	Directed Group Studies for Advanced Undergraduates (HTML/CSS/JS) 	Pass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61B	Data Structures (Java) 				In Progress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MATH 54	Linear Algebra and Differential Equations 			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 Progress</a:t>
            </a:r>
          </a:p>
          <a:p>
            <a:pPr>
              <a:lnSpc>
                <a:spcPct val="150000"/>
              </a:lnSpc>
            </a:pPr>
            <a:endParaRPr lang="en-US" sz="6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CSU Dominguez Hills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Concurrent Enrollment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Jun 2013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          Overall GPA: 3.978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21325" y="3847055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90623" y="3856383"/>
            <a:ext cx="3172946" cy="291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Experience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Lab Assistant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61A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Jan 2017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50000"/>
              </a:lnSpc>
            </a:pPr>
            <a:endParaRPr lang="en-US" sz="5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Gulfstream Aerospace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High School Apprentice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Aug 2015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May 2016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Worked with the mechanical engineering teams on interior design drawings of G550 and G650 aircraft. Responsibilities included intensive use of AutoCAD, CATIA, and Excel.</a:t>
            </a:r>
            <a:endParaRPr lang="en-US" sz="7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Lab Technician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Experium Science Academy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Jun 2014 </a:t>
            </a:r>
            <a:r>
              <a:rPr lang="mr-I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–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Aug 2014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1325" y="3856383"/>
            <a:ext cx="3172946" cy="20928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Skills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Programming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endParaRPr lang="en-US" sz="6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Applications	</a:t>
            </a:r>
            <a:r>
              <a:rPr lang="en-US" sz="1000" b="1" dirty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              </a:t>
            </a:r>
            <a:r>
              <a:rPr lang="en-US" sz="5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Languages</a:t>
            </a:r>
            <a:endParaRPr lang="en-US" sz="1000" b="1" dirty="0">
              <a:latin typeface="Lucida Sans" charset="0"/>
              <a:ea typeface="Lucida Sans" charset="0"/>
              <a:cs typeface="Lucida Sans" charset="0"/>
            </a:endParaRPr>
          </a:p>
          <a:p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1324" y="4453122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JQuery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41442" y="4461633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Java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Ruby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Scheme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SQL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7878" y="5736450"/>
            <a:ext cx="10327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AutoCAD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Inventor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Solidworks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Final Cut Pro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68178" y="6801933"/>
            <a:ext cx="64422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78739" y="5690131"/>
            <a:ext cx="14692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English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Chinese (Mandarin)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Spanish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178" y="6831301"/>
            <a:ext cx="322112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Projects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Scheme Interpreter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CS 61A, Fall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Interactive Interpreter that reads and executes user input in Scheme, a dialect of Lisp. Project is written in Python and focuses on Object Orientated Programming and environments.</a:t>
            </a:r>
          </a:p>
          <a:p>
            <a:pPr>
              <a:lnSpc>
                <a:spcPct val="120000"/>
              </a:lnSpc>
            </a:pPr>
            <a:endParaRPr lang="en-US" sz="5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latin typeface="Lucida Sans" charset="0"/>
                <a:ea typeface="Lucida Sans" charset="0"/>
                <a:cs typeface="Lucida Sans" charset="0"/>
              </a:rPr>
              <a:t>h</a:t>
            </a: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antaowang.me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Professional website written in HTML, CSS, and JQuery.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0623" y="6801933"/>
            <a:ext cx="3221122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Lucida Sans" charset="0"/>
                <a:ea typeface="Lucida Sans" charset="0"/>
                <a:cs typeface="Lucida Sans" charset="0"/>
              </a:rPr>
              <a:t> </a:t>
            </a:r>
            <a:endParaRPr lang="en-US" sz="2000" b="1" dirty="0" smtClean="0"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latin typeface="Lucida Sans" charset="0"/>
                <a:ea typeface="Lucida Sans" charset="0"/>
                <a:cs typeface="Lucida Sans" charset="0"/>
              </a:rPr>
              <a:t>Ruby Blackjack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Winter 2016</a:t>
            </a: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Object orientation blackjack game written in Ruby and run in a terminal, complete with a simple AI dealer. Card drawing implementation designed to allow card counting.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endParaRPr lang="en-US" sz="3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50000"/>
              </a:lnSpc>
            </a:pPr>
            <a:r>
              <a:rPr lang="en-US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pyCalc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Personal,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Fall 2016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  <a:p>
            <a:pPr>
              <a:lnSpc>
                <a:spcPct val="120000"/>
              </a:lnSpc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Python based graphing calculator that reads, evaluates, and graphs user input. Emphasis on Read-</a:t>
            </a:r>
            <a:r>
              <a:rPr 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Evalv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 charset="0"/>
                <a:ea typeface="Lucida Sans" charset="0"/>
                <a:cs typeface="Lucida Sans" charset="0"/>
              </a:rPr>
              <a:t>-Print Loops (REPL) and tree objects.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Lucida Sans" charset="0"/>
              <a:ea typeface="Lucida Sans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248</Words>
  <Application>Microsoft Macintosh PowerPoint</Application>
  <PresentationFormat>Letter Paper (8.5x11 in)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Lucida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 Wang</dc:creator>
  <cp:lastModifiedBy>Willy Wang</cp:lastModifiedBy>
  <cp:revision>19</cp:revision>
  <cp:lastPrinted>2016-12-29T05:58:25Z</cp:lastPrinted>
  <dcterms:created xsi:type="dcterms:W3CDTF">2016-12-29T03:33:19Z</dcterms:created>
  <dcterms:modified xsi:type="dcterms:W3CDTF">2017-01-02T09:40:46Z</dcterms:modified>
</cp:coreProperties>
</file>