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630"/>
  </p:normalViewPr>
  <p:slideViewPr>
    <p:cSldViewPr snapToGrid="0" snapToObjects="1">
      <p:cViewPr>
        <p:scale>
          <a:sx n="152" d="100"/>
          <a:sy n="152" d="100"/>
        </p:scale>
        <p:origin x="1336" y="-2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9A4F7-1A22-1744-9935-DCEFD2F601E8}" type="datetimeFigureOut">
              <a:rPr lang="en-US" smtClean="0"/>
              <a:t>1/8/17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DF583-E23F-B74F-82BF-D23EE70D8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5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DF583-E23F-B74F-82BF-D23EE70D8F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71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1/8/17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1/8/17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1/8/17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1F7CC-2E77-F54C-B79D-D1014779F13F}" type="datetimeFigureOut">
              <a:rPr lang="en-US" smtClean="0"/>
              <a:t>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28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1324" y="166704"/>
            <a:ext cx="3040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latin typeface="Lucida Sans" charset="0"/>
                <a:ea typeface="Lucida Sans" charset="0"/>
                <a:cs typeface="Lucida Sans" charset="0"/>
              </a:rPr>
              <a:t>Hantao (Will) Wang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website: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hantaowang.me</a:t>
            </a: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hwang97@berkeley.edu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4614" y="-17962"/>
            <a:ext cx="30358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800" b="1" dirty="0" smtClean="0">
                <a:latin typeface="Lucida Sans" charset="0"/>
                <a:ea typeface="Lucida Sans" charset="0"/>
                <a:cs typeface="Lucida Sans" charset="0"/>
              </a:rPr>
              <a:t> </a:t>
            </a:r>
          </a:p>
          <a:p>
            <a:pPr algn="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4022 W 232</a:t>
            </a:r>
            <a:r>
              <a:rPr lang="en-US" sz="12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nd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 St</a:t>
            </a:r>
          </a:p>
          <a:p>
            <a:pPr algn="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Torrance, CA 90505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21325" y="1160771"/>
            <a:ext cx="64422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422277" y="3917793"/>
            <a:ext cx="13447" cy="276721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1325" y="1160771"/>
            <a:ext cx="6469138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latin typeface="Lucida Sans" charset="0"/>
                <a:ea typeface="Lucida Sans" charset="0"/>
                <a:cs typeface="Lucida Sans" charset="0"/>
              </a:rPr>
              <a:t>Education</a:t>
            </a:r>
            <a:endParaRPr lang="en-US" sz="2000" b="1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000" b="1" dirty="0" smtClean="0">
                <a:latin typeface="Lucida Sans" charset="0"/>
                <a:ea typeface="Lucida Sans" charset="0"/>
                <a:cs typeface="Lucida Sans" charset="0"/>
              </a:rPr>
              <a:t>UC Berkeley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B.S. Electrical Engineering &amp; Computer Science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Aug 2016 </a:t>
            </a:r>
            <a:r>
              <a:rPr lang="mr-I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–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 May 2020          Overall GPA: 3.528          Technical GPA: 3.740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Relevant Courses:</a:t>
            </a:r>
          </a:p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CS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61A	The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Structure and Interpretation of Computer Programs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(Python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)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	</a:t>
            </a:r>
            <a:r>
              <a:rPr lang="en-US" sz="10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A</a:t>
            </a:r>
          </a:p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MATH 53	Multivariable Calculus 				A-</a:t>
            </a:r>
          </a:p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CS 98	Directed Group Studies for Advanced Undergraduates (HTML/CSS/JS) 	Pass</a:t>
            </a:r>
          </a:p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CS 61B	Data Structures (Java) 				In Progress</a:t>
            </a:r>
          </a:p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MATH 54	Linear Algebra and Differential Equations 			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In Progress</a:t>
            </a:r>
          </a:p>
          <a:p>
            <a:pPr>
              <a:lnSpc>
                <a:spcPct val="150000"/>
              </a:lnSpc>
            </a:pPr>
            <a:endParaRPr lang="en-US" sz="600" b="1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000" b="1" dirty="0" smtClean="0">
                <a:latin typeface="Lucida Sans" charset="0"/>
                <a:ea typeface="Lucida Sans" charset="0"/>
                <a:cs typeface="Lucida Sans" charset="0"/>
              </a:rPr>
              <a:t>CSU Dominguez Hills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Concurrent Enrollment</a:t>
            </a:r>
          </a:p>
          <a:p>
            <a:pPr>
              <a:lnSpc>
                <a:spcPct val="150000"/>
              </a:lnSpc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Jun 2013 </a:t>
            </a:r>
            <a:r>
              <a:rPr lang="mr-I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–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 May 2016          Overall GPA: 3.978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221325" y="3847055"/>
            <a:ext cx="64422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90623" y="3856383"/>
            <a:ext cx="3172946" cy="2916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latin typeface="Lucida Sans" charset="0"/>
                <a:ea typeface="Lucida Sans" charset="0"/>
                <a:cs typeface="Lucida Sans" charset="0"/>
              </a:rPr>
              <a:t>Experience</a:t>
            </a:r>
            <a:endParaRPr lang="en-US" sz="2000" b="1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000" b="1" dirty="0" smtClean="0">
                <a:latin typeface="Lucida Sans" charset="0"/>
                <a:ea typeface="Lucida Sans" charset="0"/>
                <a:cs typeface="Lucida Sans" charset="0"/>
              </a:rPr>
              <a:t>Academic Intern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CS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61A</a:t>
            </a:r>
          </a:p>
          <a:p>
            <a:pPr>
              <a:lnSpc>
                <a:spcPct val="150000"/>
              </a:lnSpc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Jan 2017 </a:t>
            </a:r>
            <a:r>
              <a:rPr lang="mr-I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–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 May 2016</a:t>
            </a:r>
          </a:p>
          <a:p>
            <a:pPr>
              <a:lnSpc>
                <a:spcPct val="150000"/>
              </a:lnSpc>
            </a:pPr>
            <a:endParaRPr lang="en-US" sz="500" b="1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000" b="1" dirty="0" smtClean="0">
                <a:latin typeface="Lucida Sans" charset="0"/>
                <a:ea typeface="Lucida Sans" charset="0"/>
                <a:cs typeface="Lucida Sans" charset="0"/>
              </a:rPr>
              <a:t>Gulfstream Aerospace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High School Apprentice</a:t>
            </a:r>
          </a:p>
          <a:p>
            <a:pPr>
              <a:lnSpc>
                <a:spcPct val="150000"/>
              </a:lnSpc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Aug 2015 </a:t>
            </a:r>
            <a:r>
              <a:rPr lang="mr-I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–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 May 2016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Worked with the mechanical engineering teams on interior design drawings of G550 and G650 aircraft. Responsibilities included intensive use of AutoCAD, CATIA, and Excel.</a:t>
            </a:r>
            <a:endParaRPr lang="en-US" sz="700" b="1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sz="500" dirty="0" smtClean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000" b="1" dirty="0" smtClean="0">
                <a:latin typeface="Lucida Sans" charset="0"/>
                <a:ea typeface="Lucida Sans" charset="0"/>
                <a:cs typeface="Lucida Sans" charset="0"/>
              </a:rPr>
              <a:t>Lab Technician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Experium Science Academy</a:t>
            </a:r>
          </a:p>
          <a:p>
            <a:pPr>
              <a:lnSpc>
                <a:spcPct val="150000"/>
              </a:lnSpc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Jun 2014 </a:t>
            </a:r>
            <a:r>
              <a:rPr lang="mr-I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–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 Aug 2014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1325" y="3856383"/>
            <a:ext cx="3172946" cy="209288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latin typeface="Lucida Sans" charset="0"/>
                <a:ea typeface="Lucida Sans" charset="0"/>
                <a:cs typeface="Lucida Sans" charset="0"/>
              </a:rPr>
              <a:t>Skills</a:t>
            </a:r>
            <a:endParaRPr lang="en-US" sz="2000" b="1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000" b="1" dirty="0" smtClean="0">
                <a:latin typeface="Lucida Sans" charset="0"/>
                <a:ea typeface="Lucida Sans" charset="0"/>
                <a:cs typeface="Lucida Sans" charset="0"/>
              </a:rPr>
              <a:t>Programming</a:t>
            </a: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endParaRPr lang="en-US" sz="600" dirty="0" smtClean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000" b="1" dirty="0" smtClean="0">
                <a:latin typeface="Lucida Sans" charset="0"/>
                <a:ea typeface="Lucida Sans" charset="0"/>
                <a:cs typeface="Lucida Sans" charset="0"/>
              </a:rPr>
              <a:t>Applications	</a:t>
            </a:r>
            <a:r>
              <a:rPr lang="en-US" sz="1000" b="1" dirty="0">
                <a:latin typeface="Lucida Sans" charset="0"/>
                <a:ea typeface="Lucida Sans" charset="0"/>
                <a:cs typeface="Lucida Sans" charset="0"/>
              </a:rPr>
              <a:t> </a:t>
            </a:r>
            <a:r>
              <a:rPr lang="en-US" sz="1000" b="1" dirty="0" smtClean="0">
                <a:latin typeface="Lucida Sans" charset="0"/>
                <a:ea typeface="Lucida Sans" charset="0"/>
                <a:cs typeface="Lucida Sans" charset="0"/>
              </a:rPr>
              <a:t>              </a:t>
            </a:r>
            <a:r>
              <a:rPr lang="en-US" sz="500" b="1" dirty="0" smtClean="0">
                <a:latin typeface="Lucida Sans" charset="0"/>
                <a:ea typeface="Lucida Sans" charset="0"/>
                <a:cs typeface="Lucida Sans" charset="0"/>
              </a:rPr>
              <a:t> </a:t>
            </a:r>
            <a:r>
              <a:rPr lang="en-US" sz="1000" b="1" dirty="0" smtClean="0">
                <a:latin typeface="Lucida Sans" charset="0"/>
                <a:ea typeface="Lucida Sans" charset="0"/>
                <a:cs typeface="Lucida Sans" charset="0"/>
              </a:rPr>
              <a:t>Languages</a:t>
            </a:r>
            <a:endParaRPr lang="en-US" sz="1000" b="1" dirty="0">
              <a:latin typeface="Lucida Sans" charset="0"/>
              <a:ea typeface="Lucida Sans" charset="0"/>
              <a:cs typeface="Lucida Sans" charset="0"/>
            </a:endParaRP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21324" y="4453122"/>
            <a:ext cx="10327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Python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HTML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CSS</a:t>
            </a:r>
          </a:p>
          <a:p>
            <a:pPr>
              <a:lnSpc>
                <a:spcPct val="150000"/>
              </a:lnSpc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JQuery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441442" y="4461633"/>
            <a:ext cx="10327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Java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Ruby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Scheme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SQL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7878" y="5736450"/>
            <a:ext cx="10327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AutoCAD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Inventor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Solidworks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Final Cut Pro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68178" y="6801933"/>
            <a:ext cx="64422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78739" y="5690131"/>
            <a:ext cx="146927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English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Chinese (Mandarin)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Spanish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8178" y="6831301"/>
            <a:ext cx="3221122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latin typeface="Lucida Sans" charset="0"/>
                <a:ea typeface="Lucida Sans" charset="0"/>
                <a:cs typeface="Lucida Sans" charset="0"/>
              </a:rPr>
              <a:t>Projects</a:t>
            </a:r>
            <a:endParaRPr lang="en-US" sz="2000" b="1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000" b="1" dirty="0" smtClean="0">
                <a:latin typeface="Lucida Sans" charset="0"/>
                <a:ea typeface="Lucida Sans" charset="0"/>
                <a:cs typeface="Lucida Sans" charset="0"/>
              </a:rPr>
              <a:t>Scheme Interpreter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CS 61A, Fall 2016</a:t>
            </a:r>
          </a:p>
          <a:p>
            <a:pPr>
              <a:lnSpc>
                <a:spcPct val="120000"/>
              </a:lnSpc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Interactive Interpreter that reads and executes user input in Scheme, a dialect of Lisp. Project is written in Python and focuses on Object Orientated Programming and environments.</a:t>
            </a:r>
          </a:p>
          <a:p>
            <a:pPr>
              <a:lnSpc>
                <a:spcPct val="120000"/>
              </a:lnSpc>
            </a:pPr>
            <a:endParaRPr lang="en-US" sz="500" dirty="0" smtClean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000" b="1" dirty="0">
                <a:latin typeface="Lucida Sans" charset="0"/>
                <a:ea typeface="Lucida Sans" charset="0"/>
                <a:cs typeface="Lucida Sans" charset="0"/>
              </a:rPr>
              <a:t>h</a:t>
            </a:r>
            <a:r>
              <a:rPr lang="en-US" sz="1000" b="1" dirty="0" smtClean="0">
                <a:latin typeface="Lucida Sans" charset="0"/>
                <a:ea typeface="Lucida Sans" charset="0"/>
                <a:cs typeface="Lucida Sans" charset="0"/>
              </a:rPr>
              <a:t>antaowang.me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Personal, Winter 2016</a:t>
            </a:r>
          </a:p>
          <a:p>
            <a:pPr>
              <a:lnSpc>
                <a:spcPct val="120000"/>
              </a:lnSpc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Professional website written in HTML, CSS, and JQuery.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490623" y="6801933"/>
            <a:ext cx="3221122" cy="2263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latin typeface="Lucida Sans" charset="0"/>
                <a:ea typeface="Lucida Sans" charset="0"/>
                <a:cs typeface="Lucida Sans" charset="0"/>
              </a:rPr>
              <a:t> </a:t>
            </a:r>
            <a:endParaRPr lang="en-US" sz="2000" b="1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000" b="1" dirty="0" smtClean="0">
                <a:latin typeface="Lucida Sans" charset="0"/>
                <a:ea typeface="Lucida Sans" charset="0"/>
                <a:cs typeface="Lucida Sans" charset="0"/>
              </a:rPr>
              <a:t>Ruby Blackjack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Personal, Winter 2016</a:t>
            </a:r>
          </a:p>
          <a:p>
            <a:pPr>
              <a:lnSpc>
                <a:spcPct val="120000"/>
              </a:lnSpc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Object orientation blackjack game written in Ruby and run in a terminal, complete with a simple AI dealer. Card drawing implementation designed to allow card counting.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sz="300" dirty="0" smtClean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pyCalc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Personal,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Fall 2016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20000"/>
              </a:lnSpc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Python based graphing calculator that reads, evaluates, and graphs user input. Emphasis on Read-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Evalv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-Print Loops (REPL) and tree objects.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36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248</Words>
  <Application>Microsoft Macintosh PowerPoint</Application>
  <PresentationFormat>Letter Paper (8.5x11 in)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Lucida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Willy Wang</dc:creator>
  <cp:lastModifiedBy>Willy Wang</cp:lastModifiedBy>
  <cp:revision>20</cp:revision>
  <cp:lastPrinted>2016-12-29T05:58:25Z</cp:lastPrinted>
  <dcterms:created xsi:type="dcterms:W3CDTF">2016-12-29T03:33:19Z</dcterms:created>
  <dcterms:modified xsi:type="dcterms:W3CDTF">2017-01-09T06:18:07Z</dcterms:modified>
</cp:coreProperties>
</file>