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4553"/>
  </p:normalViewPr>
  <p:slideViewPr>
    <p:cSldViewPr snapToGrid="0" snapToObjects="1">
      <p:cViewPr>
        <p:scale>
          <a:sx n="92" d="100"/>
          <a:sy n="92" d="100"/>
        </p:scale>
        <p:origin x="186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DF583-E23F-B74F-82BF-D23EE70D8F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3131044" y="3924482"/>
            <a:ext cx="13447" cy="2767212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731" y="1152980"/>
            <a:ext cx="6469138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Education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UC Berkeley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B.S. Electrical Engineering &amp; Computer Science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Aug 2016 </a:t>
            </a:r>
            <a:r>
              <a:rPr lang="mr-IN" sz="900" dirty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 May 2020          Overall GPA: 3.528          Technical GPA: 3.740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Lucida Sans" charset="0"/>
                <a:ea typeface="Lucida Sans" charset="0"/>
                <a:cs typeface="Lucida Sans" charset="0"/>
              </a:rPr>
              <a:t>Relevant Courses</a:t>
            </a:r>
            <a:r>
              <a:rPr lang="en-US" sz="1100" b="1" dirty="0">
                <a:latin typeface="Lucida Sans" charset="0"/>
                <a:ea typeface="Lucida Sans" charset="0"/>
                <a:cs typeface="Lucida Sans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61A	The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Structure and Interpretation of Computer Programs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(Python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)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		</a:t>
            </a:r>
            <a:r>
              <a:rPr lang="en-US" sz="900" spc="300" dirty="0" smtClean="0">
                <a:latin typeface="Lucida Sans" charset="0"/>
                <a:ea typeface="Lucida Sans" charset="0"/>
                <a:cs typeface="Lucida Sans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MATH 53	Multivariable Calculus 				A-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CS 98	Directed Group Studies for Advanced Undergraduates (HTML/CSS/JS) 	Pass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CS 61B	Data Structures (Java) 				In Progress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MATH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54	Linear Algebra and Differential Equations 			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 Progress</a:t>
            </a:r>
          </a:p>
          <a:p>
            <a:pPr>
              <a:lnSpc>
                <a:spcPct val="150000"/>
              </a:lnSpc>
            </a:pPr>
            <a:endParaRPr lang="en-US" sz="6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CSU Dominguez Hills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Concurrent Enrollment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Jun 2013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May 2016          Overall GPA: 3.978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1325" y="3847055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5814" y="3856383"/>
            <a:ext cx="3417755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Experience</a:t>
            </a:r>
            <a:endParaRPr lang="en-US" sz="5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Gulfstream Aerospace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High School Intern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Aug 2015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Worked with the mechanical engineering teams on interior design drawings of G550 and G650 aircraft. Responsibilities included intensive use of AutoCAD, CATIA, and Excel.</a:t>
            </a:r>
            <a:endParaRPr lang="en-US" sz="9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5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Lab Technician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Experium Science Academy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Jun 2014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Aug 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325" y="3856383"/>
            <a:ext cx="3040137" cy="21390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Skills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Programming</a:t>
            </a:r>
            <a:endParaRPr lang="en-US" sz="1100" dirty="0" smtClean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6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Applications	</a:t>
            </a:r>
            <a:r>
              <a:rPr lang="en-US" sz="11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         Languages</a:t>
            </a:r>
            <a:endParaRPr lang="en-US" sz="11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endParaRPr lang="en-US" sz="1000" dirty="0" smtClean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1324" y="4453122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JQuery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1442" y="4461633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Java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Ruby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Scheme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SQL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1324" y="5743099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AutoCAD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Inventor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Solidworks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Final Cut Pro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8178" y="6801933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11105" y="5736450"/>
            <a:ext cx="1469277" cy="68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English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Chinese (Mandarin)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Spanish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178" y="6831301"/>
            <a:ext cx="322112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Projects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Scheme Interpreter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CS 61A, Fall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Interactive Interpreter that reads and executes user input in Scheme, a dialect of Lisp. Project is written in Python and focuses on Object Orientated Programming and environments.</a:t>
            </a:r>
          </a:p>
          <a:p>
            <a:pPr>
              <a:lnSpc>
                <a:spcPct val="120000"/>
              </a:lnSpc>
            </a:pPr>
            <a:endParaRPr lang="en-US" sz="5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</a:t>
            </a: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antaowang.me</a:t>
            </a:r>
            <a:r>
              <a:rPr lang="en-US" sz="11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Professional website written in HTML, CSS, and JQuery.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55894" y="6798726"/>
            <a:ext cx="3221122" cy="218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Ruby Blackjack</a:t>
            </a:r>
            <a:r>
              <a:rPr lang="en-US" sz="11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Object orientation blackjack game written in Ruby and run in a terminal, complete with a simple AI dealer. Card drawing implementation designed to allow card counting.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3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pyCalc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>
                <a:latin typeface="Lucida Sans" charset="0"/>
                <a:ea typeface="Lucida Sans" charset="0"/>
                <a:cs typeface="Lucida Sans" charset="0"/>
              </a:rPr>
              <a:t>Personal,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Fall 2016</a:t>
            </a:r>
            <a:endParaRPr lang="en-US" sz="11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Python based graphing calculator that reads, evaluates, and graphs user input. Emphasis on Read-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Evalv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-Print Loops (REPL) and tree objects.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178" y="443268"/>
            <a:ext cx="3992578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HANTAO</a:t>
            </a:r>
          </a:p>
          <a:p>
            <a:r>
              <a:rPr lang="en-US" sz="2000" b="1" dirty="0" smtClean="0">
                <a:latin typeface="Lucida Sans" charset="0"/>
                <a:ea typeface="Lucida Sans" charset="0"/>
                <a:cs typeface="Lucida Sans" charset="0"/>
              </a:rPr>
              <a:t>(WILL) </a:t>
            </a:r>
            <a:r>
              <a:rPr lang="en-US" sz="2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WANG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7878" y="1183904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9636" y="397407"/>
            <a:ext cx="3527614" cy="7571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website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9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 algn="r">
              <a:lnSpc>
                <a:spcPct val="120000"/>
              </a:lnSpc>
            </a:pPr>
            <a:r>
              <a:rPr lang="en-US" sz="900" dirty="0" err="1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github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github.com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/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hantaowang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 algn="r">
              <a:lnSpc>
                <a:spcPct val="120000"/>
              </a:lnSpc>
            </a:pP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email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pPr algn="r">
              <a:lnSpc>
                <a:spcPct val="120000"/>
              </a:lnSpc>
            </a:pPr>
            <a:r>
              <a:rPr lang="en-US" sz="900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</a:t>
            </a: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ell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(310)-293-4575</a:t>
            </a:r>
          </a:p>
        </p:txBody>
      </p:sp>
    </p:spTree>
    <p:extLst>
      <p:ext uri="{BB962C8B-B14F-4D97-AF65-F5344CB8AC3E}">
        <p14:creationId xmlns:p14="http://schemas.microsoft.com/office/powerpoint/2010/main" val="1453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-3289992" y="3289993"/>
            <a:ext cx="9143999" cy="2564014"/>
          </a:xfrm>
          <a:prstGeom prst="rect">
            <a:avLst/>
          </a:prstGeom>
          <a:solidFill>
            <a:srgbClr val="00B0F0">
              <a:alpha val="5843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459" y="212597"/>
            <a:ext cx="406554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ABOUT 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2461" y="520374"/>
            <a:ext cx="3877728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Lorem ipsum dolor sit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amet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,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consectetur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adipiscing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elit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Sed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neque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tortor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,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lobortis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ut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condimentum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non, gravida sit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amet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felis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Integer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vehicula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tincidunt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luctus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Lorem ipsum dolor sit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amet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,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consectetur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adipiscing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elit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In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ornare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lacinia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efficitur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Integer lacus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augue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,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rutrum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aliquet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massa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vitae,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laoreet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ultricies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dolor.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Sed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eros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nulla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, gravida maximus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metus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non, convallis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varius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risus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Integer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vulputate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laoreet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varius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Nunc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urna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purus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,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accumsan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et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luctus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at,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pretium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vel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mauris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Vestibulum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a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justo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quis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sem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blandit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eleifend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Vestibulum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rutrum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accumsan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aliquet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.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 smtClean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59" y="2518380"/>
            <a:ext cx="4065541" cy="31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EDUCATION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2935" y="366485"/>
            <a:ext cx="1833204" cy="1828800"/>
            <a:chOff x="263179" y="185295"/>
            <a:chExt cx="1833204" cy="1828800"/>
          </a:xfrm>
        </p:grpSpPr>
        <p:sp>
          <p:nvSpPr>
            <p:cNvPr id="13" name="Oval 12"/>
            <p:cNvSpPr/>
            <p:nvPr/>
          </p:nvSpPr>
          <p:spPr>
            <a:xfrm flipV="1">
              <a:off x="263179" y="18529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" t="9861" r="5477"/>
            <a:stretch/>
          </p:blipFill>
          <p:spPr>
            <a:xfrm>
              <a:off x="263179" y="185295"/>
              <a:ext cx="1833204" cy="182880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4" name="TextBox 13"/>
          <p:cNvSpPr txBox="1"/>
          <p:nvPr/>
        </p:nvSpPr>
        <p:spPr>
          <a:xfrm>
            <a:off x="-1" y="2244478"/>
            <a:ext cx="2539077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WILL</a:t>
            </a:r>
          </a:p>
          <a:p>
            <a:pPr algn="ctr"/>
            <a:r>
              <a:rPr lang="en-US" sz="4000" spc="3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WANG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24939" y="3501130"/>
            <a:ext cx="25889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Front End Engineer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92460" y="2806123"/>
            <a:ext cx="38777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1" dirty="0" smtClean="0">
                <a:solidFill>
                  <a:srgbClr val="00B0F0"/>
                </a:solidFill>
                <a:latin typeface="Verdana" charset="0"/>
                <a:ea typeface="Verdana" charset="0"/>
                <a:cs typeface="Verdana" charset="0"/>
              </a:rPr>
              <a:t>UC Berkeley,  Class of 2020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latin typeface="Verdana" charset="0"/>
                <a:ea typeface="Verdana" charset="0"/>
                <a:cs typeface="Verdana" charset="0"/>
              </a:rPr>
              <a:t>B.S. Electrical Engineering and Computer Science</a:t>
            </a:r>
          </a:p>
          <a:p>
            <a:r>
              <a:rPr lang="en-US" sz="1000" dirty="0" smtClean="0">
                <a:latin typeface="Verdana" charset="0"/>
                <a:ea typeface="Verdana" charset="0"/>
                <a:cs typeface="Verdana" charset="0"/>
              </a:rPr>
              <a:t>Relevant Courses: CS 61A SCIP, CS 198 Web Design Decal, CS 61B Data Structures (IP)</a:t>
            </a:r>
            <a:endParaRPr lang="en-US" sz="1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2459" y="3662133"/>
            <a:ext cx="406554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EXPERIENCE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92459" y="3933586"/>
            <a:ext cx="3877730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1" dirty="0" smtClean="0">
                <a:solidFill>
                  <a:srgbClr val="00B0F0"/>
                </a:solidFill>
                <a:latin typeface="Verdana" charset="0"/>
                <a:ea typeface="Verdana" charset="0"/>
                <a:cs typeface="Verdana" charset="0"/>
              </a:rPr>
              <a:t>Gulfstream Aerospace</a:t>
            </a:r>
            <a:endParaRPr lang="en-US" sz="1000" b="1" dirty="0">
              <a:solidFill>
                <a:srgbClr val="00B0F0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20000"/>
              </a:lnSpc>
            </a:pPr>
            <a:r>
              <a:rPr lang="en-US" sz="1000" dirty="0" smtClean="0">
                <a:latin typeface="Verdana" charset="0"/>
                <a:ea typeface="Verdana" charset="0"/>
                <a:cs typeface="Verdana" charset="0"/>
              </a:rPr>
              <a:t>High School Apprentice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000" dirty="0">
                <a:latin typeface="Verdana" charset="0"/>
                <a:ea typeface="Verdana" charset="0"/>
                <a:cs typeface="Verdana" charset="0"/>
              </a:rPr>
              <a:t>Worked with the mechanical engineering teams on interior design drawings of G550 and G650 aircraft. Responsibilities included intensive use of AutoCAD, CATIA, and Excel.</a:t>
            </a:r>
            <a:endParaRPr lang="en-US" sz="10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2459" y="5208178"/>
            <a:ext cx="406554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PROJECTS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92459" y="5515955"/>
            <a:ext cx="3877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Scheme Interpreter</a:t>
            </a:r>
            <a:endParaRPr lang="en-US" sz="10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Interactive Interpreter that reads and executes user input in Scheme, a dialect of Lisp. Project is written in Python and focuses on Object Orientated Programming and environments.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92459" y="6446852"/>
            <a:ext cx="387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1" dirty="0" err="1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pyCalc</a:t>
            </a:r>
            <a:endParaRPr lang="en-US" sz="10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Python based graphing calculator that reads, evaluates, and graphs user input. Emphasis on Read-</a:t>
            </a:r>
            <a:r>
              <a:rPr lang="en-US" sz="1000" dirty="0" err="1">
                <a:latin typeface="Lucida Sans" charset="0"/>
                <a:ea typeface="Lucida Sans" charset="0"/>
                <a:cs typeface="Lucida Sans" charset="0"/>
              </a:rPr>
              <a:t>Evalv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-Print Loops (REPL) and tree objects.</a:t>
            </a: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92459" y="7247145"/>
            <a:ext cx="387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1" dirty="0" err="1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10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1000" dirty="0" smtClean="0">
                <a:latin typeface="Lucida Sans" charset="0"/>
                <a:ea typeface="Lucida Sans" charset="0"/>
                <a:cs typeface="Lucida Sans" charset="0"/>
              </a:rPr>
              <a:t>Personal website 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written in HTML, CSS, and </a:t>
            </a:r>
            <a:r>
              <a:rPr lang="en-US" sz="1000" dirty="0" err="1" smtClean="0">
                <a:latin typeface="Lucida Sans" charset="0"/>
                <a:ea typeface="Lucida Sans" charset="0"/>
                <a:cs typeface="Lucida Sans" charset="0"/>
              </a:rPr>
              <a:t>Javascript</a:t>
            </a:r>
            <a:r>
              <a:rPr lang="en-US" sz="1000" dirty="0" smtClean="0">
                <a:latin typeface="Lucida Sans" charset="0"/>
                <a:ea typeface="Lucida Sans" charset="0"/>
                <a:cs typeface="Lucida Sans" charset="0"/>
              </a:rPr>
              <a:t>. Currently in the process of migrating to a server built with Express in </a:t>
            </a:r>
            <a:r>
              <a:rPr lang="en-US" sz="1000" dirty="0" err="1" smtClean="0">
                <a:latin typeface="Lucida Sans" charset="0"/>
                <a:ea typeface="Lucida Sans" charset="0"/>
                <a:cs typeface="Lucida Sans" charset="0"/>
              </a:rPr>
              <a:t>Node.JS</a:t>
            </a:r>
            <a:r>
              <a:rPr lang="en-US" sz="1000" dirty="0" smtClean="0">
                <a:latin typeface="Lucida Sans" charset="0"/>
                <a:ea typeface="Lucida Sans" charset="0"/>
                <a:cs typeface="Lucida Sans" charset="0"/>
              </a:rPr>
              <a:t>. </a:t>
            </a: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92459" y="8041972"/>
            <a:ext cx="3877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1" dirty="0" err="1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ucbmft.com</a:t>
            </a:r>
            <a:endParaRPr lang="en-US" sz="10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Analysis of the posts, users, and trends of the 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cultural 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phenomenon that is UC Berkeley Memes of Edgy Teens. 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Uses Facebook’s 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G</a:t>
            </a:r>
            <a:r>
              <a:rPr lang="en-US" sz="1000" dirty="0">
                <a:latin typeface="Lucida Sans" charset="0"/>
                <a:ea typeface="Lucida Sans" charset="0"/>
                <a:cs typeface="Lucida Sans" charset="0"/>
              </a:rPr>
              <a:t>raph API and written in Python. </a:t>
            </a:r>
            <a:r>
              <a:rPr lang="en-US" sz="1000" dirty="0" smtClean="0">
                <a:latin typeface="Lucida Sans" charset="0"/>
                <a:ea typeface="Lucida Sans" charset="0"/>
                <a:cs typeface="Lucida Sans" charset="0"/>
              </a:rPr>
              <a:t>Website current in progress with a backend built with </a:t>
            </a:r>
            <a:r>
              <a:rPr lang="en-US" sz="1000" dirty="0" err="1" smtClean="0">
                <a:latin typeface="Lucida Sans" charset="0"/>
                <a:ea typeface="Lucida Sans" charset="0"/>
                <a:cs typeface="Lucida Sans" charset="0"/>
              </a:rPr>
              <a:t>Node.JS</a:t>
            </a:r>
            <a:r>
              <a:rPr lang="en-US" sz="1000" dirty="0" smtClean="0">
                <a:latin typeface="Lucida Sans" charset="0"/>
                <a:ea typeface="Lucida Sans" charset="0"/>
                <a:cs typeface="Lucida Sans" charset="0"/>
              </a:rPr>
              <a:t>.</a:t>
            </a: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132" y="4070431"/>
            <a:ext cx="25189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SKILLS</a:t>
            </a:r>
            <a:endParaRPr lang="en-US" sz="1400" b="1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1" y="4391582"/>
            <a:ext cx="2564013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Python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Java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HTML / CSS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Javascript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Scheme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MySQL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Ruby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AutoCAD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Inventor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Solidworks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Final Cut Pro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7570529"/>
            <a:ext cx="2539074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github.com</a:t>
            </a: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hantaowang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(310) 293 - 4575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4478" y="7297559"/>
            <a:ext cx="25189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CONTACT</a:t>
            </a:r>
            <a:endParaRPr lang="en-US" sz="1400" b="1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3335</TotalTime>
  <Words>572</Words>
  <Application>Microsoft Macintosh PowerPoint</Application>
  <PresentationFormat>Letter Paper (8.5x11 in)</PresentationFormat>
  <Paragraphs>102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Lucida Sans</vt:lpstr>
      <vt:lpstr>Verdana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47</cp:revision>
  <cp:lastPrinted>2017-01-09T09:48:31Z</cp:lastPrinted>
  <dcterms:created xsi:type="dcterms:W3CDTF">2016-12-29T03:33:19Z</dcterms:created>
  <dcterms:modified xsi:type="dcterms:W3CDTF">2017-02-05T11:30:26Z</dcterms:modified>
</cp:coreProperties>
</file>