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519"/>
  </p:normalViewPr>
  <p:slideViewPr>
    <p:cSldViewPr snapToGrid="0" snapToObjects="1">
      <p:cViewPr>
        <p:scale>
          <a:sx n="84" d="100"/>
          <a:sy n="84" d="100"/>
        </p:scale>
        <p:origin x="2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8276" y="124768"/>
            <a:ext cx="658460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spc="300" dirty="0" err="1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Hantao</a:t>
            </a:r>
            <a:r>
              <a:rPr lang="en-US" sz="3200" spc="300" dirty="0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 (Will) Wang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5646" y="624233"/>
            <a:ext cx="634543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Lucida Sans" charset="0"/>
                <a:ea typeface="Lucida Sans" charset="0"/>
                <a:cs typeface="Lucida Sans" charset="0"/>
              </a:rPr>
              <a:t>hantaowang.github.io</a:t>
            </a:r>
            <a:r>
              <a:rPr lang="en-US" sz="1200" dirty="0"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200" dirty="0" smtClean="0"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github.com</a:t>
            </a:r>
            <a:r>
              <a:rPr lang="en-US" sz="1200" dirty="0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hantaowang</a:t>
            </a:r>
            <a:r>
              <a:rPr lang="en-US" sz="1200" dirty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200" dirty="0" err="1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linkedin.com</a:t>
            </a:r>
            <a:r>
              <a:rPr lang="en-US" sz="1200" dirty="0" smtClean="0">
                <a:solidFill>
                  <a:schemeClr val="tx1"/>
                </a:solidFill>
                <a:latin typeface="Lucida Sans" charset="0"/>
                <a:ea typeface="Lucida Sans" charset="0"/>
                <a:cs typeface="Lucida Sans" charset="0"/>
              </a:rPr>
              <a:t>/in/hwang97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89932" y="1130503"/>
            <a:ext cx="631227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5646" y="1175109"/>
            <a:ext cx="6114052" cy="834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OBJECTIVE</a:t>
            </a:r>
            <a:endParaRPr lang="en-US" sz="1200" b="1" dirty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am a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second-year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undergraduate at UC Berkeley looking for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 backend internship position during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Summer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2018. My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interests include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artificial intelligence and distributed network systems. Please visit my website at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hantaowang.github.io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500" b="1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EDUCATION</a:t>
            </a:r>
            <a:endParaRPr lang="en-US" sz="1200" b="1" dirty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9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University of California, Berkeley	Class of 2020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B.S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. Electrical Engineering and Computer Science 		Overall: 3.72	Major GPA: 3.93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Relevant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Courses:</a:t>
            </a:r>
          </a:p>
          <a:p>
            <a:pPr>
              <a:lnSpc>
                <a:spcPts val="108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Linear Algebra and Differential Equations	Multivariable Calculus</a:t>
            </a:r>
          </a:p>
          <a:p>
            <a:pPr>
              <a:lnSpc>
                <a:spcPts val="108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Data Structures			Web Design</a:t>
            </a:r>
          </a:p>
          <a:p>
            <a:pPr>
              <a:lnSpc>
                <a:spcPts val="1080"/>
              </a:lnSpc>
              <a:spcAft>
                <a:spcPts val="500"/>
              </a:spcAft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The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Structure and Interpretation of Computer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Programs</a:t>
            </a:r>
          </a:p>
          <a:p>
            <a:pPr>
              <a:lnSpc>
                <a:spcPct val="120000"/>
              </a:lnSpc>
            </a:pPr>
            <a:r>
              <a:rPr lang="en-US" sz="9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CSU </a:t>
            </a:r>
            <a:r>
              <a:rPr lang="en-US" sz="9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Dominguez Hills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High School Concurrent Enrollment		Overall GPA: 3.93</a:t>
            </a: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Relevant Courses:</a:t>
            </a:r>
          </a:p>
          <a:p>
            <a:pPr>
              <a:lnSpc>
                <a:spcPts val="108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Intro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to Computer Hardware &amp;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Tools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Business Finance</a:t>
            </a:r>
          </a:p>
          <a:p>
            <a:endParaRPr lang="en-US" sz="500" b="1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EXPERIENCE</a:t>
            </a:r>
            <a:endParaRPr lang="en-US" sz="1200" b="1" dirty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900" b="1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NetSys</a:t>
            </a:r>
            <a:r>
              <a:rPr lang="en-US" sz="9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 Laboratory, Berkeley</a:t>
            </a:r>
            <a:r>
              <a:rPr lang="en-US" sz="900" b="1" dirty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rPr>
              <a:t>		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Research Assistant, April 2017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Present</a:t>
            </a:r>
          </a:p>
          <a:p>
            <a:pPr fontAlgn="base">
              <a:lnSpc>
                <a:spcPct val="120000"/>
              </a:lnSpc>
              <a:spcBef>
                <a:spcPts val="300"/>
              </a:spcBef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Working on software to identify application performance bottlenecks by throttling container resource utilization in a distributed, containerized service such as Docker, Spark, and Nginx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. Supervised by Dr. Scott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Shenker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. </a:t>
            </a: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Gulfstream </a:t>
            </a:r>
            <a:r>
              <a:rPr lang="en-US" sz="9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Aerospace</a:t>
            </a:r>
            <a:r>
              <a:rPr lang="en-US" sz="1200" b="1" dirty="0">
                <a:solidFill>
                  <a:srgbClr val="00B0F0"/>
                </a:solidFill>
                <a:latin typeface="Verdana" charset="0"/>
                <a:ea typeface="Verdana" charset="0"/>
                <a:cs typeface="Verdana" charset="0"/>
              </a:rPr>
              <a:t>		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High School Apprentice, Aug 2015 </a:t>
            </a:r>
            <a:r>
              <a:rPr lang="mr-IN" sz="900" dirty="0"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 June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G650 class twin engine business jet airplane.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Responsibilities included intensive use of AutoCAD, CATIA, and Excel.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Honors: Mach 3 Excellence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Award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100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SKILLS</a:t>
            </a:r>
            <a:endParaRPr lang="en-US" sz="900" b="1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b="1" dirty="0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Languages</a:t>
            </a:r>
            <a:endParaRPr lang="en-US" sz="9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Python, Java, HTML, CSS, JavaScript, Scheme, MySQL, Ruby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Programs, Frameworks, Environments</a:t>
            </a:r>
          </a:p>
          <a:p>
            <a:pPr>
              <a:lnSpc>
                <a:spcPct val="120000"/>
              </a:lnSpc>
            </a:pPr>
            <a:r>
              <a:rPr lang="en-US" sz="900" dirty="0" err="1">
                <a:latin typeface="Lucida Sans" charset="0"/>
                <a:ea typeface="Lucida Sans" charset="0"/>
                <a:cs typeface="Lucida Sans" charset="0"/>
              </a:rPr>
              <a:t>Node.JS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, UNIX, Quilt, Docker,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AWS, Bootstrap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, AutoCAD, SolidWorks, Inventor, Final Cut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Pro</a:t>
            </a:r>
          </a:p>
          <a:p>
            <a:pPr>
              <a:lnSpc>
                <a:spcPct val="120000"/>
              </a:lnSpc>
            </a:pPr>
            <a:endParaRPr lang="en-US" sz="500" b="1" dirty="0" smtClean="0">
              <a:latin typeface="Verdana" charset="0"/>
              <a:ea typeface="Verdana" charset="0"/>
              <a:cs typeface="Verdana" charset="0"/>
            </a:endParaRPr>
          </a:p>
          <a:p>
            <a:pPr>
              <a:lnSpc>
                <a:spcPct val="120000"/>
              </a:lnSpc>
            </a:pP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PROJECTS</a:t>
            </a:r>
            <a:endParaRPr lang="en-US" sz="1200" b="1" dirty="0" smtClean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b="1" dirty="0" err="1" smtClean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BearMaps</a:t>
            </a:r>
            <a:endParaRPr lang="en-US" sz="9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A data structures and algorithms focused Google Maps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esque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 web app that allows users to interact with a map of Berkeley. Includes features such as zooming, routing, autocomplete, location searching, and map </a:t>
            </a:r>
            <a:r>
              <a:rPr lang="en-US" sz="900" dirty="0" err="1" smtClean="0">
                <a:latin typeface="Lucida Sans" charset="0"/>
                <a:ea typeface="Lucida Sans" charset="0"/>
                <a:cs typeface="Lucida Sans" charset="0"/>
              </a:rPr>
              <a:t>rastering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9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Database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Built a SQL-like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relational database management system (RDBMS) and corresponding Domain Specific Language (DSL) in Java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with commands such as load, store, select, with, as, from, etc. Able to perform Cartesian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joins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of two or more tables in accordance to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filter specifications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defined by user input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900" b="1" dirty="0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Scheme Interpreter</a:t>
            </a: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Interactive </a:t>
            </a:r>
            <a:r>
              <a:rPr lang="en-US" sz="900" dirty="0" smtClean="0">
                <a:latin typeface="Lucida Sans" charset="0"/>
                <a:ea typeface="Lucida Sans" charset="0"/>
                <a:cs typeface="Lucida Sans" charset="0"/>
              </a:rPr>
              <a:t>interpreter </a:t>
            </a: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r>
              <a:rPr lang="en-US" sz="900" b="1" dirty="0" err="1">
                <a:solidFill>
                  <a:srgbClr val="00B0F0"/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900" b="1" dirty="0">
              <a:solidFill>
                <a:srgbClr val="00B0F0"/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900" dirty="0">
                <a:latin typeface="Lucida Sans" charset="0"/>
                <a:ea typeface="Lucida Sans" charset="0"/>
                <a:cs typeface="Lucida Sans" charset="0"/>
              </a:rPr>
              <a:t>Personal website written in HTML, CSS, and JavaScript. </a:t>
            </a:r>
          </a:p>
          <a:p>
            <a:pPr>
              <a:lnSpc>
                <a:spcPct val="120000"/>
              </a:lnSpc>
            </a:pP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endParaRPr lang="en-US" sz="900" dirty="0"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5665</TotalTime>
  <Words>48</Words>
  <Application>Microsoft Macintosh PowerPoint</Application>
  <PresentationFormat>Letter Paper (8.5x11 in)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Lucida Sans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68</cp:revision>
  <cp:lastPrinted>2017-05-25T18:24:24Z</cp:lastPrinted>
  <dcterms:created xsi:type="dcterms:W3CDTF">2016-12-29T03:33:19Z</dcterms:created>
  <dcterms:modified xsi:type="dcterms:W3CDTF">2017-05-25T18:27:45Z</dcterms:modified>
</cp:coreProperties>
</file>