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ru-RU" dirty="0" smtClean="0">
              <a:solidFill>
                <a:schemeClr val="bg1"/>
              </a:solidFill>
            </a:rPr>
            <a:t>      Таблицы                                                                                   </a:t>
          </a:r>
          <a:r>
            <a:rPr lang="ru-RU" dirty="0" smtClean="0">
              <a:solidFill>
                <a:schemeClr val="bg1"/>
              </a:solidFill>
            </a:rPr>
            <a:t>Для хранения данных</a:t>
          </a:r>
          <a:endParaRPr lang="ru-RU" dirty="0">
            <a:solidFill>
              <a:schemeClr val="bg1"/>
            </a:solidFill>
          </a:endParaRP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Запросы                                                                                  Для работы с данными</a:t>
          </a:r>
          <a:endParaRPr lang="ru-RU" dirty="0"/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Проектирование базы данных</a:t>
          </a:r>
          <a:endParaRPr lang="ru-RU" dirty="0"/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Формы                                                                                             Для ввода данных</a:t>
          </a:r>
          <a:endParaRPr lang="ru-RU" dirty="0"/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Отчеты                                                                     Для вывода информации из БД</a:t>
          </a:r>
          <a:endParaRPr lang="ru-RU" dirty="0"/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29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7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5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19EFBF-B35C-4272-A3CE-7507417CA5CD}" type="presOf" srcId="{330A5A62-C335-4BCA-B7B0-D2BDE4CD2A10}" destId="{73F35DEB-F0E2-4798-90C9-1BF6D04663D8}" srcOrd="0" destOrd="0" presId="urn:microsoft.com/office/officeart/2005/8/layout/default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4B1EB6B0-1457-48FF-B84F-00F7CA8CD02F}" type="presOf" srcId="{6963EB61-5BEB-4FC0-8766-5E63029A9B6A}" destId="{4F5E8C44-F212-42B1-9D7A-A8A74DCB3BF8}" srcOrd="0" destOrd="0" presId="urn:microsoft.com/office/officeart/2005/8/layout/default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C4F622ED-C86A-4424-A6AF-8281758B5C7E}" type="presOf" srcId="{B54A615F-5DFB-4D5D-BC88-FE0B3AEA176D}" destId="{7B1F9494-1CEC-4E31-8D48-6F308C53B1E0}" srcOrd="0" destOrd="0" presId="urn:microsoft.com/office/officeart/2005/8/layout/default"/>
    <dgm:cxn modelId="{023E9633-A7B3-4DAD-A633-F101222C60A8}" type="presOf" srcId="{00366E12-1A08-421F-A4B1-B46B6087CD39}" destId="{A20A5BC3-2589-4AA9-8279-A5F09AB5E75D}" srcOrd="0" destOrd="0" presId="urn:microsoft.com/office/officeart/2005/8/layout/default"/>
    <dgm:cxn modelId="{1E39310A-174D-4D3C-955F-460FC059530B}" type="presOf" srcId="{0E3C78FA-61BA-450B-B871-FD72B9B1A29C}" destId="{243F8F47-E24C-4BD2-A862-9A35DBA318C2}" srcOrd="0" destOrd="0" presId="urn:microsoft.com/office/officeart/2005/8/layout/default"/>
    <dgm:cxn modelId="{EEF2A979-2819-4DE2-AFD2-185CAB1FCD2F}" type="presOf" srcId="{3F6323DB-135D-4384-84EA-5330A6381FDA}" destId="{5EA26B5A-EC17-458C-963F-8CB918B5BF30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8285BA37-2437-44FE-824E-04090F9F7132}" type="presParOf" srcId="{243F8F47-E24C-4BD2-A862-9A35DBA318C2}" destId="{5EA26B5A-EC17-458C-963F-8CB918B5BF30}" srcOrd="0" destOrd="0" presId="urn:microsoft.com/office/officeart/2005/8/layout/default"/>
    <dgm:cxn modelId="{5634EE8C-8A65-4C4C-942F-37677202CD5D}" type="presParOf" srcId="{243F8F47-E24C-4BD2-A862-9A35DBA318C2}" destId="{9B9100E9-24B4-4CB3-A8FB-549E47ED3905}" srcOrd="1" destOrd="0" presId="urn:microsoft.com/office/officeart/2005/8/layout/default"/>
    <dgm:cxn modelId="{5066B033-04D9-4CE2-9514-D18283CC3BDA}" type="presParOf" srcId="{243F8F47-E24C-4BD2-A862-9A35DBA318C2}" destId="{4F5E8C44-F212-42B1-9D7A-A8A74DCB3BF8}" srcOrd="2" destOrd="0" presId="urn:microsoft.com/office/officeart/2005/8/layout/default"/>
    <dgm:cxn modelId="{113CBE9E-70A1-43CA-86CD-9EC7EE7695F5}" type="presParOf" srcId="{243F8F47-E24C-4BD2-A862-9A35DBA318C2}" destId="{0493785E-9072-4B08-B70F-6E05BFDB30B6}" srcOrd="3" destOrd="0" presId="urn:microsoft.com/office/officeart/2005/8/layout/default"/>
    <dgm:cxn modelId="{80401C21-8E4B-454B-9024-4E2ADD5C91A9}" type="presParOf" srcId="{243F8F47-E24C-4BD2-A862-9A35DBA318C2}" destId="{A20A5BC3-2589-4AA9-8279-A5F09AB5E75D}" srcOrd="4" destOrd="0" presId="urn:microsoft.com/office/officeart/2005/8/layout/default"/>
    <dgm:cxn modelId="{85D8FA4D-CFF1-4916-B77A-8B5433D5E3BB}" type="presParOf" srcId="{243F8F47-E24C-4BD2-A862-9A35DBA318C2}" destId="{D5808FBC-351B-4EE0-90FB-252E48E72AA6}" srcOrd="5" destOrd="0" presId="urn:microsoft.com/office/officeart/2005/8/layout/default"/>
    <dgm:cxn modelId="{CDCE237B-F98B-4D86-82AD-57322E0B5C26}" type="presParOf" srcId="{243F8F47-E24C-4BD2-A862-9A35DBA318C2}" destId="{7B1F9494-1CEC-4E31-8D48-6F308C53B1E0}" srcOrd="6" destOrd="0" presId="urn:microsoft.com/office/officeart/2005/8/layout/default"/>
    <dgm:cxn modelId="{3996E524-5921-4FFB-9641-9BB7DDD60092}" type="presParOf" srcId="{243F8F47-E24C-4BD2-A862-9A35DBA318C2}" destId="{D9886639-A617-4A7F-AE9B-057E8E9D3196}" srcOrd="7" destOrd="0" presId="urn:microsoft.com/office/officeart/2005/8/layout/default"/>
    <dgm:cxn modelId="{7E0E8E77-3CEB-45BB-9356-1568B0DC599B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3" y="1212786"/>
          <a:ext cx="7200892" cy="35005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bg1"/>
              </a:solidFill>
            </a:rPr>
            <a:t>      Таблицы                                                                                   </a:t>
          </a:r>
          <a:r>
            <a:rPr lang="ru-RU" sz="1600" kern="1200" dirty="0" smtClean="0">
              <a:solidFill>
                <a:schemeClr val="bg1"/>
              </a:solidFill>
            </a:rPr>
            <a:t>Для хранения данных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3" y="1212786"/>
        <a:ext cx="7200892" cy="350054"/>
      </dsp:txXfrm>
    </dsp:sp>
    <dsp:sp modelId="{4F5E8C44-F212-42B1-9D7A-A8A74DCB3BF8}">
      <dsp:nvSpPr>
        <dsp:cNvPr id="0" name=""/>
        <dsp:cNvSpPr/>
      </dsp:nvSpPr>
      <dsp:spPr>
        <a:xfrm>
          <a:off x="3" y="1912123"/>
          <a:ext cx="7200892" cy="3500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Запросы                                                                                  Для работы с данными</a:t>
          </a:r>
          <a:endParaRPr lang="ru-RU" sz="1600" kern="1200" dirty="0"/>
        </a:p>
      </dsp:txBody>
      <dsp:txXfrm>
        <a:off x="3" y="1912123"/>
        <a:ext cx="7200892" cy="350054"/>
      </dsp:txXfrm>
    </dsp:sp>
    <dsp:sp modelId="{A20A5BC3-2589-4AA9-8279-A5F09AB5E75D}">
      <dsp:nvSpPr>
        <dsp:cNvPr id="0" name=""/>
        <dsp:cNvSpPr/>
      </dsp:nvSpPr>
      <dsp:spPr>
        <a:xfrm>
          <a:off x="3" y="895916"/>
          <a:ext cx="7200892" cy="3500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Проектирование базы данных</a:t>
          </a:r>
          <a:endParaRPr lang="ru-RU" sz="1600" kern="1200" dirty="0"/>
        </a:p>
      </dsp:txBody>
      <dsp:txXfrm>
        <a:off x="3" y="895916"/>
        <a:ext cx="7200892" cy="350054"/>
      </dsp:txXfrm>
    </dsp:sp>
    <dsp:sp modelId="{7B1F9494-1CEC-4E31-8D48-6F308C53B1E0}">
      <dsp:nvSpPr>
        <dsp:cNvPr id="0" name=""/>
        <dsp:cNvSpPr/>
      </dsp:nvSpPr>
      <dsp:spPr>
        <a:xfrm>
          <a:off x="3" y="1569013"/>
          <a:ext cx="7200892" cy="35005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Формы                                                                                             Для ввода данных</a:t>
          </a:r>
          <a:endParaRPr lang="ru-RU" sz="1600" kern="1200" dirty="0"/>
        </a:p>
      </dsp:txBody>
      <dsp:txXfrm>
        <a:off x="3" y="1569013"/>
        <a:ext cx="7200892" cy="350054"/>
      </dsp:txXfrm>
    </dsp:sp>
    <dsp:sp modelId="{73F35DEB-F0E2-4798-90C9-1BF6D04663D8}">
      <dsp:nvSpPr>
        <dsp:cNvPr id="0" name=""/>
        <dsp:cNvSpPr/>
      </dsp:nvSpPr>
      <dsp:spPr>
        <a:xfrm>
          <a:off x="3" y="2259663"/>
          <a:ext cx="7200892" cy="35005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Отчеты                                                                     Для вывода информации из БД</a:t>
          </a:r>
          <a:endParaRPr lang="ru-RU" sz="1600" kern="1200" dirty="0"/>
        </a:p>
      </dsp:txBody>
      <dsp:txXfrm>
        <a:off x="3" y="2259663"/>
        <a:ext cx="7200892" cy="3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u="sng" dirty="0" smtClean="0"/>
              <a:t>Текстовый процессор </a:t>
            </a:r>
            <a:r>
              <a:rPr lang="en-US" u="sng" dirty="0" smtClean="0"/>
              <a:t>MS World</a:t>
            </a:r>
          </a:p>
          <a:p>
            <a:r>
              <a:rPr lang="ru-RU" u="sng" dirty="0" smtClean="0"/>
              <a:t>Табличный процессор </a:t>
            </a:r>
            <a:r>
              <a:rPr lang="en-US" u="sng" dirty="0" smtClean="0"/>
              <a:t>MS Excel</a:t>
            </a:r>
          </a:p>
          <a:p>
            <a:r>
              <a:rPr lang="ru-RU" u="sng" dirty="0" smtClean="0"/>
              <a:t>Система управления базами данных </a:t>
            </a:r>
            <a:r>
              <a:rPr lang="en-US" u="sng" dirty="0" smtClean="0"/>
              <a:t>MS Access</a:t>
            </a:r>
          </a:p>
          <a:p>
            <a:r>
              <a:rPr lang="ru-RU" u="sng" dirty="0" smtClean="0"/>
              <a:t>Работа с презентациями </a:t>
            </a:r>
            <a:r>
              <a:rPr lang="en-US" u="sng" dirty="0" smtClean="0"/>
              <a:t>MS Power Point</a:t>
            </a:r>
          </a:p>
          <a:p>
            <a:r>
              <a:rPr lang="ru-RU" u="sng" dirty="0" smtClean="0"/>
              <a:t>Организация работы с информацией при создании презентаций</a:t>
            </a:r>
          </a:p>
          <a:p>
            <a:r>
              <a:rPr lang="ru-RU" u="sng" dirty="0" smtClean="0"/>
              <a:t>Резюме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6916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/>
              <a:t>Текстовый процессор </a:t>
            </a:r>
            <a:r>
              <a:rPr lang="en-US" u="sng" dirty="0"/>
              <a:t>MS World</a:t>
            </a:r>
            <a:br>
              <a:rPr lang="en-US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Текстовый редактор позволяет</a:t>
            </a:r>
            <a:r>
              <a:rPr lang="en-US" dirty="0" smtClean="0"/>
              <a:t>:</a:t>
            </a:r>
          </a:p>
          <a:p>
            <a:r>
              <a:rPr lang="ru-RU" b="1" dirty="0" smtClean="0"/>
              <a:t>Создавать текстовые документы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Форматировать текст и оформлять абзацы документов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Вводить колонтитулы в документ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Создавать и форматировать таблицы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Оформлять списки в текстовых документах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Представлять текст в виде нескольких колонок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Вставлять в документ рисунки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Готовить документы к печати.</a:t>
            </a:r>
          </a:p>
          <a:p>
            <a:pPr marL="0" indent="0" algn="r">
              <a:buNone/>
            </a:pPr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Табличный </a:t>
            </a:r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Ввод данных в ячейки</a:t>
            </a:r>
            <a:r>
              <a:rPr lang="en-US" b="1" dirty="0" smtClean="0"/>
              <a:t>;</a:t>
            </a:r>
          </a:p>
          <a:p>
            <a:r>
              <a:rPr lang="ru-RU" b="1" dirty="0" err="1" smtClean="0"/>
              <a:t>Автозаполнение</a:t>
            </a:r>
            <a:r>
              <a:rPr lang="ru-RU" b="1" dirty="0" smtClean="0"/>
              <a:t> ячеек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Организация расчетов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Построение и форматирование диаграмм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Использование функций в расчетах</a:t>
            </a:r>
            <a:r>
              <a:rPr lang="en-US" b="1" dirty="0"/>
              <a:t>;</a:t>
            </a:r>
            <a:endParaRPr lang="ru-RU" b="1" dirty="0"/>
          </a:p>
          <a:p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Применение относительной и абсолютной адресации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Сортировка данных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Фильтрация данных и условное форматирование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en-US" dirty="0" smtClean="0">
                <a:hlinkClick r:id="rId2" action="ppaction://hlinksldjump"/>
              </a:rPr>
              <a:t>MS Word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8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1522752"/>
              </p:ext>
            </p:extLst>
          </p:nvPr>
        </p:nvGraphicFramePr>
        <p:xfrm>
          <a:off x="971550" y="1925053"/>
          <a:ext cx="7200900" cy="433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596336" y="6093296"/>
            <a:ext cx="1013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7" action="ppaction://hlinksldjump"/>
              </a:rPr>
              <a:t>MS 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2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2246313"/>
            <a:ext cx="2781300" cy="3257550"/>
          </a:xfrm>
        </p:spPr>
      </p:pic>
      <p:sp>
        <p:nvSpPr>
          <p:cNvPr id="6" name="Прямоугольник 5"/>
          <p:cNvSpPr/>
          <p:nvPr/>
        </p:nvSpPr>
        <p:spPr>
          <a:xfrm>
            <a:off x="7452320" y="605511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MS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Организация работы с информацией при создании презентации 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1818" y="1972072"/>
            <a:ext cx="2297939" cy="8976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Word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3390652"/>
            <a:ext cx="2586582" cy="11305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PowerPoint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72621" y="3143482"/>
            <a:ext cx="2285731" cy="9854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Excel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86812" y="4521200"/>
            <a:ext cx="2312945" cy="7474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Access</a:t>
            </a:r>
            <a:endParaRPr lang="ru-RU" sz="2800" dirty="0"/>
          </a:p>
        </p:txBody>
      </p:sp>
      <p:cxnSp>
        <p:nvCxnSpPr>
          <p:cNvPr id="14" name="Прямая соединительная линия 13"/>
          <p:cNvCxnSpPr>
            <a:stCxn id="4" idx="3"/>
            <a:endCxn id="10" idx="0"/>
          </p:cNvCxnSpPr>
          <p:nvPr/>
        </p:nvCxnSpPr>
        <p:spPr>
          <a:xfrm>
            <a:off x="3499757" y="2420888"/>
            <a:ext cx="3229630" cy="9697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3"/>
            <a:endCxn id="10" idx="1"/>
          </p:cNvCxnSpPr>
          <p:nvPr/>
        </p:nvCxnSpPr>
        <p:spPr>
          <a:xfrm>
            <a:off x="3458352" y="3636185"/>
            <a:ext cx="1977744" cy="319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3"/>
            <a:endCxn id="10" idx="2"/>
          </p:cNvCxnSpPr>
          <p:nvPr/>
        </p:nvCxnSpPr>
        <p:spPr>
          <a:xfrm flipV="1">
            <a:off x="3499757" y="4521200"/>
            <a:ext cx="3229630" cy="3737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827584" y="2564904"/>
            <a:ext cx="3592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827584" y="4894943"/>
            <a:ext cx="34503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27584" y="2564904"/>
            <a:ext cx="0" cy="23623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020272" y="5949280"/>
            <a:ext cx="161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hlinkClick r:id="rId2" action="ppaction://hlinksldjump"/>
              </a:rPr>
              <a:t>MS PowerPoint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Последовательность изложения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Возможность использоваться официальными шпаргалками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err="1" smtClean="0"/>
              <a:t>Копируемость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err="1" smtClean="0"/>
              <a:t>Транспотрабельность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20272" y="5691202"/>
            <a:ext cx="146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 smtClean="0">
                <a:hlinkClick r:id="rId2" action="ppaction://hlinksldjump"/>
              </a:rPr>
              <a:t>Организация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8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</TotalTime>
  <Words>221</Words>
  <Application>Microsoft Office PowerPoint</Application>
  <PresentationFormat>Экран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Обычная</vt:lpstr>
      <vt:lpstr>Microsoft Office</vt:lpstr>
      <vt:lpstr>Текстовый процессор MS World 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Даниил Сергеевич Викторов</dc:creator>
  <cp:lastModifiedBy>Пользователь Windows</cp:lastModifiedBy>
  <cp:revision>1</cp:revision>
  <dcterms:created xsi:type="dcterms:W3CDTF">2019-05-07T05:09:47Z</dcterms:created>
  <dcterms:modified xsi:type="dcterms:W3CDTF">2019-05-07T05:18:22Z</dcterms:modified>
</cp:coreProperties>
</file>