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3923-4FD7-4EE1-8687-B1EEF169909A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5A11-D59C-4B9E-93F4-872AA036FA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大麦网网站制作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404664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、大麦网首页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banner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、登录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、注册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、详情页</a:t>
            </a:r>
            <a:endParaRPr lang="en-US" altLang="zh-CN" dirty="0" smtClean="0"/>
          </a:p>
          <a:p>
            <a:r>
              <a:rPr lang="zh-CN" altLang="en-US" dirty="0" smtClean="0"/>
              <a:t>效果：</a:t>
            </a:r>
            <a:endParaRPr lang="en-US" altLang="zh-CN" dirty="0" smtClean="0"/>
          </a:p>
          <a:p>
            <a:r>
              <a:rPr lang="zh-CN" altLang="en-US" dirty="0"/>
              <a:t>轮播</a:t>
            </a:r>
            <a:r>
              <a:rPr lang="zh-CN" altLang="en-US" dirty="0" smtClean="0"/>
              <a:t>图淡入淡出、</a:t>
            </a:r>
            <a:r>
              <a:rPr lang="zh-CN" altLang="en-US" dirty="0"/>
              <a:t>导航</a:t>
            </a:r>
            <a:r>
              <a:rPr lang="zh-CN" altLang="en-US" dirty="0" smtClean="0"/>
              <a:t>栏下拉菜单、切换栏，固定导航栏，侧边栏楼层效果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、切换栏使用</a:t>
            </a:r>
            <a:r>
              <a:rPr lang="en-US" altLang="zh-CN" dirty="0" err="1" smtClean="0"/>
              <a:t>jq</a:t>
            </a:r>
            <a:r>
              <a:rPr lang="zh-CN" altLang="en-US" dirty="0" smtClean="0"/>
              <a:t>做动态的时候没有效果，原因是类名</a:t>
            </a:r>
            <a:r>
              <a:rPr lang="zh-CN" altLang="en-US" dirty="0"/>
              <a:t>写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、登录注册没有</a:t>
            </a:r>
            <a:r>
              <a:rPr lang="zh-CN" altLang="en-US" smtClean="0"/>
              <a:t>写效果，没有判断。是静态页面，有切换效果。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大麦网网站制作</vt:lpstr>
      <vt:lpstr>幻灯片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大麦网网站制作</dc:title>
  <dc:creator>XinxiWang</dc:creator>
  <cp:lastModifiedBy>XinxiWang</cp:lastModifiedBy>
  <cp:revision>2</cp:revision>
  <dcterms:created xsi:type="dcterms:W3CDTF">2017-06-21T09:27:08Z</dcterms:created>
  <dcterms:modified xsi:type="dcterms:W3CDTF">2017-06-21T09:36:00Z</dcterms:modified>
</cp:coreProperties>
</file>