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7A59-B676-292A-F6C5-FDF53C9D9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DC0C3-D2A4-E8FA-B889-3FD64EB00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7580-28A1-43DD-61D9-6253B96C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F8F8-5F5A-7F4B-89BC-4B82E24B7380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83A4-2494-7022-10B8-335D0504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FF2FA-309E-D688-E069-3E8EEB9E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F815-0F5A-A04B-83C7-0ACFF0B8F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8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E4B3-ACCF-F79B-AD15-AD164F19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DED9-84E4-4E61-A4BD-6E3D81ED1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CA581-AB25-7D2C-CE7D-2543CBD3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F8F8-5F5A-7F4B-89BC-4B82E24B7380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4F0C8-C632-4A46-B2F1-CA2A9DFA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2D6FC-E4A4-CCED-8C1A-DB765A9C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F815-0F5A-A04B-83C7-0ACFF0B8F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6677FA-178A-86D4-52B5-0C206960F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0C7ED-92D7-E3E4-C8D9-B3BD14061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5C276-A991-9848-C5F7-AE8CB69F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F8F8-5F5A-7F4B-89BC-4B82E24B7380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13A31-B8D9-6577-0347-8F732FF3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DE627-F6EE-3E3D-B2D3-27176379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F815-0F5A-A04B-83C7-0ACFF0B8F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0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B850-3E29-2F9E-2C05-1F63A6F3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21967-7963-B424-4E88-290BCBE86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5B6D-4106-955F-F970-9E5E1BB4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F8F8-5F5A-7F4B-89BC-4B82E24B7380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1C892-6997-58E1-6564-0CF56BB8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6C4C1-7B75-A7E8-19AA-7470A641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F815-0F5A-A04B-83C7-0ACFF0B8F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B853-C83A-CB5C-EAE8-706D3128D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EE9E-F546-4484-E82D-1D6FCC47A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D9CEA-FF2B-3DE8-2463-CDFC9838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F8F8-5F5A-7F4B-89BC-4B82E24B7380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19AB-541D-AED8-FE3A-A98E7891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DB1A0-678E-C19C-881D-2BDC400A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F815-0F5A-A04B-83C7-0ACFF0B8F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4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E232-920E-1D1C-E038-04FD26F8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1A194-5F29-DADF-5B40-F15605FD9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934DA-2159-2B3F-BD8A-44E9CCFC2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42DA4-8048-0E4B-3D48-68C55547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F8F8-5F5A-7F4B-89BC-4B82E24B7380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91452-1A4A-40B9-1FAD-8A19713E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39A01-9604-FFA3-1F0B-ED63F180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F815-0F5A-A04B-83C7-0ACFF0B8F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6D0C-C639-CE61-ADA7-30728E23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D9B3C-F144-E364-CFF8-0A596E61F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65593-3EBB-F677-F09C-CD52697AE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21FD1-CA7D-2A81-D3C5-10460120E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A7377-B777-6822-6233-098B18E21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74429-414C-12B7-89B1-2031C5C8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F8F8-5F5A-7F4B-89BC-4B82E24B7380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F255D-3C52-21D0-4443-C228B700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4373C-6397-3263-A907-F49BDA28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F815-0F5A-A04B-83C7-0ACFF0B8F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4B07-4CE8-6E1B-1F7D-B583F857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00EF-D037-0607-9A5B-9C579BCE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F8F8-5F5A-7F4B-89BC-4B82E24B7380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328BC-F1D8-21F6-EF2D-E4E4A0A0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8F162-6D3A-AF14-938D-732E8CB5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F815-0F5A-A04B-83C7-0ACFF0B8F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1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72806-A5E1-12F8-021E-AF3E466F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F8F8-5F5A-7F4B-89BC-4B82E24B7380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11462-CE3F-37A5-3275-CDBD62D5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A2FAB-7ABE-336C-07EE-8426D0A7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F815-0F5A-A04B-83C7-0ACFF0B8F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596E-AFE7-FB78-1A82-4A931401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BCDC5-6BBD-DF90-B524-4D025363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03299-2541-B1A6-CB0D-6FDE37E01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8ED9A-2AC8-A068-D366-0CB5DF65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F8F8-5F5A-7F4B-89BC-4B82E24B7380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6B057-ECBE-0FD4-6194-D7761365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9DA21-E078-FAA0-5DA6-6CF777D7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F815-0F5A-A04B-83C7-0ACFF0B8F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9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F040-0A3D-467F-F090-11E3DC3C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45B45-7370-6976-D044-71C200A0F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59100-1AF0-15AB-9FBF-B39CC2B01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AC8E6-4C32-FF4B-9195-900D35F6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F8F8-5F5A-7F4B-89BC-4B82E24B7380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629D5-1BEC-A7BA-DE6D-54429C4B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EDB86-3D44-EEE8-A6C1-EA7892F28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F815-0F5A-A04B-83C7-0ACFF0B8F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0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44D4D-CB52-034A-93A3-AB8A6040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8B8D6-09FF-7760-5506-6D9B2FF9E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6627A-8E4D-20FA-236E-9119E5241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1FF8F8-5F5A-7F4B-89BC-4B82E24B7380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5B51B-3692-7AB7-2C89-A14FFF8BA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908A8-1CC6-2FC2-0219-6F2A63ECD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3AF815-0F5A-A04B-83C7-0ACFF0B8F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9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readme/featured/nasa-ingenuity-helicopt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sites/default/files/2023-12/The-Case-for-Memory-Safe-Roadmaps-508c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hitehouse.gov/wp-content/uploads/2024/02/Final-ONCD-Technical-Report.pdf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hell.cloud.google.com/" TargetMode="External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C01A-B2E2-2F72-60EE-DC53A5B3A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25834"/>
          </a:xfrm>
        </p:spPr>
        <p:txBody>
          <a:bodyPr/>
          <a:lstStyle/>
          <a:p>
            <a:r>
              <a:rPr lang="en-US" dirty="0"/>
              <a:t>Python Mini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0192F-4FA9-F452-5181-1641CF27C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6600" dirty="0"/>
              <a:t>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6625-C314-F631-C8B2-C92BA68F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B25C-5E5F-EED8-133B-5D968D2D0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some new programming skills over the next 5 weeks </a:t>
            </a:r>
          </a:p>
          <a:p>
            <a:r>
              <a:rPr lang="en-US" dirty="0"/>
              <a:t>Some potential goals: </a:t>
            </a:r>
          </a:p>
          <a:p>
            <a:pPr lvl="1"/>
            <a:r>
              <a:rPr lang="en-US" dirty="0"/>
              <a:t>Become comfortable, not an expert in Python and its coding environments</a:t>
            </a:r>
          </a:p>
          <a:p>
            <a:pPr lvl="1"/>
            <a:r>
              <a:rPr lang="en-US" dirty="0"/>
              <a:t>Learn what you want to become more fluent in, then explore it on your own or with others </a:t>
            </a:r>
          </a:p>
          <a:p>
            <a:pPr lvl="1"/>
            <a:r>
              <a:rPr lang="en-US" dirty="0"/>
              <a:t>Acquire basic skills to read programmer documentation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2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9911-F66B-1413-CD03-93971646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</a:t>
            </a:r>
            <a:r>
              <a:rPr lang="en-US" b="1" dirty="0"/>
              <a:t>X</a:t>
            </a: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E6EC6-DBAB-86FE-6596-82EB9AC0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17566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Fill in the blank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has been there and done it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D27387-215D-9224-ED28-EA5ECFEA16B2}"/>
              </a:ext>
            </a:extLst>
          </p:cNvPr>
          <p:cNvSpPr txBox="1"/>
          <p:nvPr/>
        </p:nvSpPr>
        <p:spPr>
          <a:xfrm>
            <a:off x="103909" y="6488668"/>
            <a:ext cx="8719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https://github.com/readme/featured/nasa-ingenuity-helicopter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B45228-E9BF-E9C8-431B-D52E02727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006" y="1690688"/>
            <a:ext cx="7593440" cy="425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87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7EC9-1D5F-026F-9CE4-026F977C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NIH buy in</a:t>
            </a:r>
            <a:r>
              <a:rPr lang="en-US" dirty="0"/>
              <a:t>: all-of-us</a:t>
            </a:r>
          </a:p>
        </p:txBody>
      </p:sp>
      <p:pic>
        <p:nvPicPr>
          <p:cNvPr id="5" name="Content Placeholder 4" descr="A screenshot of a web page&#10;&#10;Description automatically generated">
            <a:extLst>
              <a:ext uri="{FF2B5EF4-FFF2-40B4-BE49-F238E27FC236}">
                <a16:creationId xmlns:a16="http://schemas.microsoft.com/office/drawing/2014/main" id="{47658DCB-E48A-D88C-F70A-E3BE31E7A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966" y="1825625"/>
            <a:ext cx="7554068" cy="4351338"/>
          </a:xfrm>
        </p:spPr>
      </p:pic>
    </p:spTree>
    <p:extLst>
      <p:ext uri="{BB962C8B-B14F-4D97-AF65-F5344CB8AC3E}">
        <p14:creationId xmlns:p14="http://schemas.microsoft.com/office/powerpoint/2010/main" val="48937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E301-53A5-8A48-4347-D1372588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Interoperability / Machine Learning (Ai) </a:t>
            </a:r>
          </a:p>
        </p:txBody>
      </p:sp>
      <p:pic>
        <p:nvPicPr>
          <p:cNvPr id="2050" name="Picture 2" descr="GitHub - google/fhir-py: Python utilities for working with FHIR, including  libraries to build simple, flat FHIR views in BigQuery.">
            <a:extLst>
              <a:ext uri="{FF2B5EF4-FFF2-40B4-BE49-F238E27FC236}">
                <a16:creationId xmlns:a16="http://schemas.microsoft.com/office/drawing/2014/main" id="{FA71CD27-613C-D075-3825-5439DE2B0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4" y="2062559"/>
            <a:ext cx="6329363" cy="316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ensorFlow - Wikipedia">
            <a:extLst>
              <a:ext uri="{FF2B5EF4-FFF2-40B4-BE49-F238E27FC236}">
                <a16:creationId xmlns:a16="http://schemas.microsoft.com/office/drawing/2014/main" id="{C8CFD4E4-1A1F-1162-3DBA-BB97E5760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4" y="3565969"/>
            <a:ext cx="4005262" cy="256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Torch: My First Foray into Deep Learning | by Zachary Pollatsek | Medium">
            <a:extLst>
              <a:ext uri="{FF2B5EF4-FFF2-40B4-BE49-F238E27FC236}">
                <a16:creationId xmlns:a16="http://schemas.microsoft.com/office/drawing/2014/main" id="{A622810E-F5A1-2EA9-A7DB-CB0A96B37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4" y="1690688"/>
            <a:ext cx="3908424" cy="195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23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1E66-781D-8899-A0DF-7F0C872F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Bioinformatics and Adv. Imaging Analysis </a:t>
            </a:r>
          </a:p>
        </p:txBody>
      </p:sp>
      <p:pic>
        <p:nvPicPr>
          <p:cNvPr id="5" name="Content Placeholder 4" descr="A blue and yellow snake logo&#10;&#10;Description automatically generated">
            <a:extLst>
              <a:ext uri="{FF2B5EF4-FFF2-40B4-BE49-F238E27FC236}">
                <a16:creationId xmlns:a16="http://schemas.microsoft.com/office/drawing/2014/main" id="{E535E1A3-A3D9-4B10-CDC7-4D313092A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0006"/>
            <a:ext cx="3111500" cy="3644900"/>
          </a:xfrm>
        </p:spPr>
      </p:pic>
      <p:pic>
        <p:nvPicPr>
          <p:cNvPr id="7" name="Picture 6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45A0B1F6-F66D-0727-6CCC-32062BED8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187" y="1830006"/>
            <a:ext cx="3192613" cy="3644900"/>
          </a:xfrm>
          <a:prstGeom prst="rect">
            <a:avLst/>
          </a:prstGeom>
        </p:spPr>
      </p:pic>
      <p:pic>
        <p:nvPicPr>
          <p:cNvPr id="9" name="Picture 8" descr="A logo with a fish and lines&#10;&#10;Description automatically generated">
            <a:extLst>
              <a:ext uri="{FF2B5EF4-FFF2-40B4-BE49-F238E27FC236}">
                <a16:creationId xmlns:a16="http://schemas.microsoft.com/office/drawing/2014/main" id="{D6219E93-D8E4-434A-84C4-3B880DD63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018" y="2757106"/>
            <a:ext cx="3657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7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7C99-7FFE-C115-F929-7D5F193A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 Government / C-Suite Executives: Memory Safe Language: </a:t>
            </a:r>
            <a:r>
              <a:rPr lang="en-US" b="1" dirty="0"/>
              <a:t>Recommended by NSA  </a:t>
            </a:r>
          </a:p>
        </p:txBody>
      </p:sp>
      <p:pic>
        <p:nvPicPr>
          <p:cNvPr id="5" name="Content Placeholder 4" descr="A cover of a computer security company&#10;&#10;Description automatically generated with medium confidence">
            <a:extLst>
              <a:ext uri="{FF2B5EF4-FFF2-40B4-BE49-F238E27FC236}">
                <a16:creationId xmlns:a16="http://schemas.microsoft.com/office/drawing/2014/main" id="{6B662D63-1A3D-4761-7E8C-1912F9768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4942"/>
            <a:ext cx="4488929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F2AE3D-CFC5-DB61-D331-527E3F86F7B3}"/>
              </a:ext>
            </a:extLst>
          </p:cNvPr>
          <p:cNvSpPr txBox="1"/>
          <p:nvPr/>
        </p:nvSpPr>
        <p:spPr>
          <a:xfrm>
            <a:off x="838200" y="6250535"/>
            <a:ext cx="10826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https://www.cisa.gov/sites/default/files/2023-12/The-Case-for-Memory-Safe-Roadmaps-508c.pdf</a:t>
            </a:r>
            <a:r>
              <a:rPr lang="en-US" dirty="0"/>
              <a:t> </a:t>
            </a:r>
          </a:p>
        </p:txBody>
      </p:sp>
      <p:pic>
        <p:nvPicPr>
          <p:cNvPr id="9" name="Picture 8" descr="A list of information on a computer&#10;&#10;Description automatically generated">
            <a:extLst>
              <a:ext uri="{FF2B5EF4-FFF2-40B4-BE49-F238E27FC236}">
                <a16:creationId xmlns:a16="http://schemas.microsoft.com/office/drawing/2014/main" id="{E600626F-1950-01C6-06D3-4AD6EDE53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94942"/>
            <a:ext cx="3614669" cy="4351338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8E0036C9-8E9A-550B-B98B-9613E2868C20}"/>
              </a:ext>
            </a:extLst>
          </p:cNvPr>
          <p:cNvSpPr/>
          <p:nvPr/>
        </p:nvSpPr>
        <p:spPr>
          <a:xfrm>
            <a:off x="5514975" y="3829045"/>
            <a:ext cx="58102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294CB2-C180-4F78-E1A7-0FB9D4372CB1}"/>
              </a:ext>
            </a:extLst>
          </p:cNvPr>
          <p:cNvSpPr txBox="1"/>
          <p:nvPr/>
        </p:nvSpPr>
        <p:spPr>
          <a:xfrm>
            <a:off x="850696" y="6492875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https://www.whitehouse.gov/wp-content/uploads/2024/02/Final-ONCD-Technical-Report.pdf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228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4023-FB8C-9A54-297C-B7E10595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get.....independence as a medical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44B35-2DED-66A5-520B-441DF8142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Superpower</a:t>
            </a:r>
            <a:r>
              <a:rPr lang="en-US" dirty="0"/>
              <a:t> = clinical/care provider + some compute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gaining knowledge in Python/R/SQL/SAS/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higher degree of autonomy in the clinical research and non-research questions that I can ask and answer </a:t>
            </a:r>
          </a:p>
          <a:p>
            <a:pPr lvl="1"/>
            <a:r>
              <a:rPr lang="en-US" dirty="0">
                <a:sym typeface="Wingdings" pitchFamily="2" charset="2"/>
              </a:rPr>
              <a:t>No need to wait on a biostatistician </a:t>
            </a:r>
          </a:p>
          <a:p>
            <a:pPr lvl="1"/>
            <a:r>
              <a:rPr lang="en-US" dirty="0">
                <a:sym typeface="Wingdings" pitchFamily="2" charset="2"/>
              </a:rPr>
              <a:t>Get a quick ‘preliminary’ answer, then work with a biostatistician after to see if you did it correctly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0A25-C528-4E7D-FA12-6CAFA2C2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Todays for today (Python + Google)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08020-BD22-B2FF-FB32-107009A2D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and Linux 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– </a:t>
            </a:r>
            <a:r>
              <a:rPr lang="en-US" dirty="0" err="1"/>
              <a:t>Jupyter</a:t>
            </a:r>
            <a:r>
              <a:rPr lang="en-US" dirty="0"/>
              <a:t> Notebook (</a:t>
            </a:r>
            <a:r>
              <a:rPr lang="en-US" dirty="0">
                <a:hlinkClick r:id="rId2"/>
              </a:rPr>
              <a:t>https://colab.research.google.com/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Google Shell  (</a:t>
            </a:r>
            <a:r>
              <a:rPr lang="en-US" dirty="0">
                <a:hlinkClick r:id="rId3"/>
              </a:rPr>
              <a:t>https://shell.cloud.google.com/</a:t>
            </a:r>
            <a:r>
              <a:rPr lang="en-US" dirty="0"/>
              <a:t> - VS Code + Terminal + Python 3.10 </a:t>
            </a:r>
          </a:p>
          <a:p>
            <a:endParaRPr lang="en-US" dirty="0"/>
          </a:p>
          <a:p>
            <a:r>
              <a:rPr lang="en-US" dirty="0"/>
              <a:t>Local (if time) – </a:t>
            </a:r>
            <a:r>
              <a:rPr lang="en-US" dirty="0" err="1"/>
              <a:t>GitKraken</a:t>
            </a:r>
            <a:r>
              <a:rPr lang="en-US" dirty="0"/>
              <a:t>, Python 3.11/12, VS Code </a:t>
            </a:r>
          </a:p>
        </p:txBody>
      </p:sp>
    </p:spTree>
    <p:extLst>
      <p:ext uri="{BB962C8B-B14F-4D97-AF65-F5344CB8AC3E}">
        <p14:creationId xmlns:p14="http://schemas.microsoft.com/office/powerpoint/2010/main" val="180979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287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Python Mini Series</vt:lpstr>
      <vt:lpstr>Objectives </vt:lpstr>
      <vt:lpstr>Python and X  </vt:lpstr>
      <vt:lpstr>NIH buy in: all-of-us</vt:lpstr>
      <vt:lpstr>Interoperability / Machine Learning (Ai) </vt:lpstr>
      <vt:lpstr>Bioinformatics and Adv. Imaging Analysis </vt:lpstr>
      <vt:lpstr>US Government / C-Suite Executives: Memory Safe Language: Recommended by NSA  </vt:lpstr>
      <vt:lpstr>What you get.....independence as a medical research </vt:lpstr>
      <vt:lpstr>Todays for today (Python + Google)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Mini Series</dc:title>
  <dc:creator>hants williams</dc:creator>
  <cp:lastModifiedBy>hants williams</cp:lastModifiedBy>
  <cp:revision>12</cp:revision>
  <dcterms:created xsi:type="dcterms:W3CDTF">2024-03-05T18:34:18Z</dcterms:created>
  <dcterms:modified xsi:type="dcterms:W3CDTF">2024-03-05T23:24:41Z</dcterms:modified>
</cp:coreProperties>
</file>