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Proxima Nova"/>
      <p:regular r:id="rId43"/>
      <p:bold r:id="rId44"/>
      <p:italic r:id="rId45"/>
      <p:boldItalic r:id="rId46"/>
    </p:embeddedFont>
    <p:embeddedFont>
      <p:font typeface="Fira Sans Extra Condensed Medium"/>
      <p:regular r:id="rId47"/>
      <p:bold r:id="rId48"/>
      <p:italic r:id="rId49"/>
      <p:boldItalic r:id="rId50"/>
    </p:embeddedFont>
    <p:embeddedFont>
      <p:font typeface="Proxima Nova Semibold"/>
      <p:regular r:id="rId51"/>
      <p:bold r:id="rId52"/>
      <p:boldItalic r:id="rId53"/>
    </p:embeddedFont>
    <p:embeddedFont>
      <p:font typeface="Fira Sans Extra Condensed"/>
      <p:regular r:id="rId54"/>
      <p:bold r:id="rId55"/>
      <p:italic r:id="rId56"/>
      <p:boldItalic r:id="rId57"/>
    </p:embeddedFont>
    <p:embeddedFont>
      <p:font typeface="Fira Sans Extra Condensed SemiBold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ProximaNova-bold.fntdata"/><Relationship Id="rId43" Type="http://schemas.openxmlformats.org/officeDocument/2006/relationships/font" Target="fonts/ProximaNova-regular.fntdata"/><Relationship Id="rId46" Type="http://schemas.openxmlformats.org/officeDocument/2006/relationships/font" Target="fonts/ProximaNova-boldItalic.fntdata"/><Relationship Id="rId45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FiraSansExtraCondensedMedium-bold.fntdata"/><Relationship Id="rId47" Type="http://schemas.openxmlformats.org/officeDocument/2006/relationships/font" Target="fonts/FiraSansExtraCondensedMedium-regular.fntdata"/><Relationship Id="rId49" Type="http://schemas.openxmlformats.org/officeDocument/2006/relationships/font" Target="fonts/FiraSansExtraCondensed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oboto-regular.fntdata"/><Relationship Id="rId38" Type="http://schemas.openxmlformats.org/officeDocument/2006/relationships/slide" Target="slides/slide33.xml"/><Relationship Id="rId61" Type="http://schemas.openxmlformats.org/officeDocument/2006/relationships/font" Target="fonts/FiraSansExtraCondensedSemiBold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FiraSansExtraCondensedSemiBold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Semibold-regular.fntdata"/><Relationship Id="rId50" Type="http://schemas.openxmlformats.org/officeDocument/2006/relationships/font" Target="fonts/FiraSansExtraCondensedMedium-boldItalic.fntdata"/><Relationship Id="rId53" Type="http://schemas.openxmlformats.org/officeDocument/2006/relationships/font" Target="fonts/ProximaNovaSemibold-boldItalic.fntdata"/><Relationship Id="rId52" Type="http://schemas.openxmlformats.org/officeDocument/2006/relationships/font" Target="fonts/ProximaNovaSemibold-bold.fntdata"/><Relationship Id="rId11" Type="http://schemas.openxmlformats.org/officeDocument/2006/relationships/slide" Target="slides/slide6.xml"/><Relationship Id="rId55" Type="http://schemas.openxmlformats.org/officeDocument/2006/relationships/font" Target="fonts/FiraSansExtraCondensed-bold.fntdata"/><Relationship Id="rId10" Type="http://schemas.openxmlformats.org/officeDocument/2006/relationships/slide" Target="slides/slide5.xml"/><Relationship Id="rId54" Type="http://schemas.openxmlformats.org/officeDocument/2006/relationships/font" Target="fonts/FiraSansExtraCondensed-regular.fntdata"/><Relationship Id="rId13" Type="http://schemas.openxmlformats.org/officeDocument/2006/relationships/slide" Target="slides/slide8.xml"/><Relationship Id="rId57" Type="http://schemas.openxmlformats.org/officeDocument/2006/relationships/font" Target="fonts/FiraSansExtraCondensed-boldItalic.fntdata"/><Relationship Id="rId12" Type="http://schemas.openxmlformats.org/officeDocument/2006/relationships/slide" Target="slides/slide7.xml"/><Relationship Id="rId56" Type="http://schemas.openxmlformats.org/officeDocument/2006/relationships/font" Target="fonts/FiraSansExtraCondensed-italic.fntdata"/><Relationship Id="rId15" Type="http://schemas.openxmlformats.org/officeDocument/2006/relationships/slide" Target="slides/slide10.xml"/><Relationship Id="rId59" Type="http://schemas.openxmlformats.org/officeDocument/2006/relationships/font" Target="fonts/FiraSansExtraCondensedSemiBold-bold.fntdata"/><Relationship Id="rId14" Type="http://schemas.openxmlformats.org/officeDocument/2006/relationships/slide" Target="slides/slide9.xml"/><Relationship Id="rId58" Type="http://schemas.openxmlformats.org/officeDocument/2006/relationships/font" Target="fonts/FiraSansExtraCondensedSemiBol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d1d11c1ec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d1d11c1ec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e8b782381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e8b782381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8e8b782381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8e8b782381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8bc00f6a12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8bc00f6a1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8bc00f6a1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8bc00f6a1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8bc00f6a12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8bc00f6a1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8bc00f6a1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8bc00f6a1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a1b6e560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a1b6e560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8bc00f6a12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8bc00f6a12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8e8b782381_0_1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8e8b782381_0_1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8bc00f6a12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8bc00f6a12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a1b6e560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a1b6e560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8bc00f6a12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8bc00f6a12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8e8b782381_0_1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8e8b782381_0_1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8bc00f6a12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8bc00f6a12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8e8b782381_0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8e8b782381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8bc00f6a12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8bc00f6a1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8bc00f6a12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8bc00f6a12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8e8b782381_0_2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8e8b782381_0_2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8ea1cd33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8ea1cd33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8ea1cd333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8ea1cd333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8bc00f6a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g8bc00f6a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e8b782381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e8b782381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8ea1cd333a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8ea1cd333a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8e8b782381_0_1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8e8b782381_0_1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8e8b782381_0_1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8e8b782381_0_1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8e8b782381_0_1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8e8b782381_0_1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e8b782381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e8b782381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a1b6e560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a1b6e560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e8b782381_0_1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e8b782381_0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e8b782381_0_1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e8b782381_0_1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a1b6e560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a1b6e560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8e8b782381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8e8b782381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717025" y="1280400"/>
            <a:ext cx="3436500" cy="21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5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717025" y="3445200"/>
            <a:ext cx="3945300" cy="4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ctrTitle"/>
          </p:nvPr>
        </p:nvSpPr>
        <p:spPr>
          <a:xfrm>
            <a:off x="4717025" y="1280400"/>
            <a:ext cx="3436500" cy="21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sp>
        <p:nvSpPr>
          <p:cNvPr id="56" name="Google Shape;56;p15"/>
          <p:cNvSpPr txBox="1"/>
          <p:nvPr>
            <p:ph idx="1" type="subTitle"/>
          </p:nvPr>
        </p:nvSpPr>
        <p:spPr>
          <a:xfrm>
            <a:off x="4717025" y="3445200"/>
            <a:ext cx="3945300" cy="4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grpSp>
        <p:nvGrpSpPr>
          <p:cNvPr id="57" name="Google Shape;57;p15"/>
          <p:cNvGrpSpPr/>
          <p:nvPr/>
        </p:nvGrpSpPr>
        <p:grpSpPr>
          <a:xfrm flipH="1" rot="1578645">
            <a:off x="2731727" y="1134112"/>
            <a:ext cx="1566930" cy="1715068"/>
            <a:chOff x="4718425" y="934625"/>
            <a:chExt cx="1467100" cy="1605800"/>
          </a:xfrm>
        </p:grpSpPr>
        <p:cxnSp>
          <p:nvCxnSpPr>
            <p:cNvPr id="58" name="Google Shape;58;p15"/>
            <p:cNvCxnSpPr/>
            <p:nvPr/>
          </p:nvCxnSpPr>
          <p:spPr>
            <a:xfrm>
              <a:off x="5119625" y="1316725"/>
              <a:ext cx="1065900" cy="1223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9" name="Google Shape;59;p15"/>
            <p:cNvSpPr/>
            <p:nvPr/>
          </p:nvSpPr>
          <p:spPr>
            <a:xfrm>
              <a:off x="4718425" y="934625"/>
              <a:ext cx="826800" cy="82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" name="Google Shape;60;p15"/>
          <p:cNvGrpSpPr/>
          <p:nvPr/>
        </p:nvGrpSpPr>
        <p:grpSpPr>
          <a:xfrm flipH="1" rot="1578645">
            <a:off x="1209287" y="2129531"/>
            <a:ext cx="883060" cy="1781848"/>
            <a:chOff x="6176375" y="2540550"/>
            <a:chExt cx="826800" cy="1668325"/>
          </a:xfrm>
        </p:grpSpPr>
        <p:cxnSp>
          <p:nvCxnSpPr>
            <p:cNvPr id="61" name="Google Shape;61;p15"/>
            <p:cNvCxnSpPr/>
            <p:nvPr/>
          </p:nvCxnSpPr>
          <p:spPr>
            <a:xfrm rot="10800000">
              <a:off x="6190500" y="2540550"/>
              <a:ext cx="406200" cy="1281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" name="Google Shape;62;p15"/>
            <p:cNvSpPr/>
            <p:nvPr/>
          </p:nvSpPr>
          <p:spPr>
            <a:xfrm>
              <a:off x="6176375" y="3382075"/>
              <a:ext cx="826800" cy="82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3" name="Google Shape;63;p15"/>
          <p:cNvGrpSpPr/>
          <p:nvPr/>
        </p:nvGrpSpPr>
        <p:grpSpPr>
          <a:xfrm flipH="1" rot="1578645">
            <a:off x="2276008" y="697150"/>
            <a:ext cx="709717" cy="1720355"/>
            <a:chOff x="6042175" y="934625"/>
            <a:chExt cx="664500" cy="1610750"/>
          </a:xfrm>
        </p:grpSpPr>
        <p:cxnSp>
          <p:nvCxnSpPr>
            <p:cNvPr id="64" name="Google Shape;64;p15"/>
            <p:cNvCxnSpPr/>
            <p:nvPr/>
          </p:nvCxnSpPr>
          <p:spPr>
            <a:xfrm flipH="1">
              <a:off x="6190500" y="1278475"/>
              <a:ext cx="191100" cy="1266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5" name="Google Shape;65;p15"/>
            <p:cNvSpPr/>
            <p:nvPr/>
          </p:nvSpPr>
          <p:spPr>
            <a:xfrm>
              <a:off x="6042175" y="934625"/>
              <a:ext cx="664500" cy="6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" name="Google Shape;66;p15"/>
          <p:cNvGrpSpPr/>
          <p:nvPr/>
        </p:nvGrpSpPr>
        <p:grpSpPr>
          <a:xfrm flipH="1" rot="1578645">
            <a:off x="722626" y="1237720"/>
            <a:ext cx="1983628" cy="780902"/>
            <a:chOff x="6185550" y="1814200"/>
            <a:chExt cx="1857250" cy="731150"/>
          </a:xfrm>
        </p:grpSpPr>
        <p:cxnSp>
          <p:nvCxnSpPr>
            <p:cNvPr id="67" name="Google Shape;67;p15"/>
            <p:cNvCxnSpPr/>
            <p:nvPr/>
          </p:nvCxnSpPr>
          <p:spPr>
            <a:xfrm flipH="1">
              <a:off x="6185550" y="2158050"/>
              <a:ext cx="1534500" cy="387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" name="Google Shape;68;p15"/>
            <p:cNvSpPr/>
            <p:nvPr/>
          </p:nvSpPr>
          <p:spPr>
            <a:xfrm>
              <a:off x="7378300" y="1814200"/>
              <a:ext cx="664500" cy="66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" name="Google Shape;69;p15"/>
          <p:cNvGrpSpPr/>
          <p:nvPr/>
        </p:nvGrpSpPr>
        <p:grpSpPr>
          <a:xfrm flipH="1" rot="1578645">
            <a:off x="2109021" y="2795838"/>
            <a:ext cx="1944805" cy="975633"/>
            <a:chOff x="4369400" y="2545175"/>
            <a:chExt cx="1820900" cy="913475"/>
          </a:xfrm>
        </p:grpSpPr>
        <p:cxnSp>
          <p:nvCxnSpPr>
            <p:cNvPr id="70" name="Google Shape;70;p15"/>
            <p:cNvCxnSpPr/>
            <p:nvPr/>
          </p:nvCxnSpPr>
          <p:spPr>
            <a:xfrm flipH="1" rot="10800000">
              <a:off x="4689400" y="2545175"/>
              <a:ext cx="1500900" cy="592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" name="Google Shape;71;p15"/>
            <p:cNvSpPr/>
            <p:nvPr/>
          </p:nvSpPr>
          <p:spPr>
            <a:xfrm>
              <a:off x="4369400" y="2794150"/>
              <a:ext cx="664500" cy="66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" name="Google Shape;72;p15"/>
          <p:cNvGrpSpPr/>
          <p:nvPr/>
        </p:nvGrpSpPr>
        <p:grpSpPr>
          <a:xfrm flipH="1" rot="1578645">
            <a:off x="1980644" y="2609568"/>
            <a:ext cx="1276075" cy="1710769"/>
            <a:chOff x="4995600" y="2545225"/>
            <a:chExt cx="1194775" cy="1601775"/>
          </a:xfrm>
        </p:grpSpPr>
        <p:cxnSp>
          <p:nvCxnSpPr>
            <p:cNvPr id="73" name="Google Shape;73;p15"/>
            <p:cNvCxnSpPr/>
            <p:nvPr/>
          </p:nvCxnSpPr>
          <p:spPr>
            <a:xfrm flipH="1" rot="10800000">
              <a:off x="5325175" y="2545225"/>
              <a:ext cx="865200" cy="1305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4" name="Google Shape;74;p15"/>
            <p:cNvSpPr/>
            <p:nvPr/>
          </p:nvSpPr>
          <p:spPr>
            <a:xfrm>
              <a:off x="4995600" y="3482500"/>
              <a:ext cx="664500" cy="66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5" name="Google Shape;75;p15"/>
          <p:cNvGrpSpPr/>
          <p:nvPr/>
        </p:nvGrpSpPr>
        <p:grpSpPr>
          <a:xfrm flipH="1" rot="1578645">
            <a:off x="966801" y="2074508"/>
            <a:ext cx="1383493" cy="664004"/>
            <a:chOff x="6190400" y="2545375"/>
            <a:chExt cx="1295350" cy="621700"/>
          </a:xfrm>
        </p:grpSpPr>
        <p:cxnSp>
          <p:nvCxnSpPr>
            <p:cNvPr id="76" name="Google Shape;76;p15"/>
            <p:cNvCxnSpPr/>
            <p:nvPr/>
          </p:nvCxnSpPr>
          <p:spPr>
            <a:xfrm rot="10800000">
              <a:off x="6190400" y="2545375"/>
              <a:ext cx="1085100" cy="401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" name="Google Shape;77;p15"/>
            <p:cNvSpPr/>
            <p:nvPr/>
          </p:nvSpPr>
          <p:spPr>
            <a:xfrm>
              <a:off x="7031550" y="2712875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15"/>
          <p:cNvGrpSpPr/>
          <p:nvPr/>
        </p:nvGrpSpPr>
        <p:grpSpPr>
          <a:xfrm flipH="1" rot="1578645">
            <a:off x="2459157" y="2311074"/>
            <a:ext cx="1561911" cy="485107"/>
            <a:chOff x="4718425" y="2096250"/>
            <a:chExt cx="1462400" cy="454200"/>
          </a:xfrm>
        </p:grpSpPr>
        <p:cxnSp>
          <p:nvCxnSpPr>
            <p:cNvPr id="79" name="Google Shape;79;p15"/>
            <p:cNvCxnSpPr/>
            <p:nvPr/>
          </p:nvCxnSpPr>
          <p:spPr>
            <a:xfrm>
              <a:off x="4947525" y="2334900"/>
              <a:ext cx="1233300" cy="205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0" name="Google Shape;80;p15"/>
            <p:cNvSpPr/>
            <p:nvPr/>
          </p:nvSpPr>
          <p:spPr>
            <a:xfrm>
              <a:off x="4718425" y="2096250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15"/>
          <p:cNvGrpSpPr/>
          <p:nvPr/>
        </p:nvGrpSpPr>
        <p:grpSpPr>
          <a:xfrm flipH="1" rot="1578645">
            <a:off x="1623907" y="1111363"/>
            <a:ext cx="1113158" cy="1112690"/>
            <a:chOff x="6185500" y="1498650"/>
            <a:chExt cx="1042238" cy="1041800"/>
          </a:xfrm>
        </p:grpSpPr>
        <p:cxnSp>
          <p:nvCxnSpPr>
            <p:cNvPr id="82" name="Google Shape;82;p15"/>
            <p:cNvCxnSpPr/>
            <p:nvPr/>
          </p:nvCxnSpPr>
          <p:spPr>
            <a:xfrm flipH="1">
              <a:off x="6185500" y="1746950"/>
              <a:ext cx="822300" cy="793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" name="Google Shape;83;p15"/>
            <p:cNvSpPr/>
            <p:nvPr/>
          </p:nvSpPr>
          <p:spPr>
            <a:xfrm>
              <a:off x="6773538" y="1498650"/>
              <a:ext cx="454200" cy="454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" name="Google Shape;84;p15"/>
          <p:cNvGrpSpPr/>
          <p:nvPr/>
        </p:nvGrpSpPr>
        <p:grpSpPr>
          <a:xfrm flipH="1" rot="1578645">
            <a:off x="1819727" y="1791398"/>
            <a:ext cx="1250896" cy="1250896"/>
            <a:chOff x="5587975" y="1952850"/>
            <a:chExt cx="1171200" cy="1171200"/>
          </a:xfrm>
        </p:grpSpPr>
        <p:sp>
          <p:nvSpPr>
            <p:cNvPr id="85" name="Google Shape;85;p15"/>
            <p:cNvSpPr/>
            <p:nvPr/>
          </p:nvSpPr>
          <p:spPr>
            <a:xfrm>
              <a:off x="5587975" y="1952850"/>
              <a:ext cx="1171200" cy="11712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673875" y="2038750"/>
              <a:ext cx="999300" cy="99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2154992" y="2116967"/>
            <a:ext cx="580986" cy="579903"/>
            <a:chOff x="1421638" y="4125629"/>
            <a:chExt cx="374709" cy="374010"/>
          </a:xfrm>
        </p:grpSpPr>
        <p:sp>
          <p:nvSpPr>
            <p:cNvPr id="88" name="Google Shape;88;p15"/>
            <p:cNvSpPr/>
            <p:nvPr/>
          </p:nvSpPr>
          <p:spPr>
            <a:xfrm>
              <a:off x="1421638" y="4265954"/>
              <a:ext cx="374709" cy="233685"/>
            </a:xfrm>
            <a:custGeom>
              <a:rect b="b" l="l" r="r" t="t"/>
              <a:pathLst>
                <a:path extrusionOk="0" h="7359" w="1180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428052" y="4125629"/>
              <a:ext cx="356958" cy="215585"/>
            </a:xfrm>
            <a:custGeom>
              <a:rect b="b" l="l" r="r" t="t"/>
              <a:pathLst>
                <a:path extrusionOk="0" h="6789" w="11241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24"/>
          <p:cNvGrpSpPr/>
          <p:nvPr/>
        </p:nvGrpSpPr>
        <p:grpSpPr>
          <a:xfrm>
            <a:off x="710275" y="1325475"/>
            <a:ext cx="1659300" cy="2862400"/>
            <a:chOff x="710275" y="1325475"/>
            <a:chExt cx="1659300" cy="2862400"/>
          </a:xfrm>
        </p:grpSpPr>
        <p:cxnSp>
          <p:nvCxnSpPr>
            <p:cNvPr id="520" name="Google Shape;520;p24"/>
            <p:cNvCxnSpPr>
              <a:stCxn id="521" idx="0"/>
            </p:cNvCxnSpPr>
            <p:nvPr/>
          </p:nvCxnSpPr>
          <p:spPr>
            <a:xfrm>
              <a:off x="1539925" y="1806675"/>
              <a:ext cx="0" cy="84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521" name="Google Shape;521;p24"/>
            <p:cNvSpPr/>
            <p:nvPr/>
          </p:nvSpPr>
          <p:spPr>
            <a:xfrm rot="10800000">
              <a:off x="1299325" y="1325475"/>
              <a:ext cx="481200" cy="481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4"/>
            <p:cNvSpPr txBox="1"/>
            <p:nvPr/>
          </p:nvSpPr>
          <p:spPr>
            <a:xfrm>
              <a:off x="736525" y="3454375"/>
              <a:ext cx="1606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710275" y="2500575"/>
              <a:ext cx="1659300" cy="800400"/>
            </a:xfrm>
            <a:prstGeom prst="notchedRightArrow">
              <a:avLst>
                <a:gd fmla="val 74710" name="adj1"/>
                <a:gd fmla="val 51726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FFFFFF"/>
                </a:solidFill>
              </a:endParaRPr>
            </a:p>
          </p:txBody>
        </p:sp>
      </p:grpSp>
      <p:grpSp>
        <p:nvGrpSpPr>
          <p:cNvPr id="524" name="Google Shape;524;p24"/>
          <p:cNvGrpSpPr/>
          <p:nvPr/>
        </p:nvGrpSpPr>
        <p:grpSpPr>
          <a:xfrm>
            <a:off x="2226325" y="1325475"/>
            <a:ext cx="1659300" cy="2862400"/>
            <a:chOff x="2226325" y="1325475"/>
            <a:chExt cx="1659300" cy="2862400"/>
          </a:xfrm>
        </p:grpSpPr>
        <p:cxnSp>
          <p:nvCxnSpPr>
            <p:cNvPr id="525" name="Google Shape;525;p24"/>
            <p:cNvCxnSpPr>
              <a:stCxn id="526" idx="0"/>
            </p:cNvCxnSpPr>
            <p:nvPr/>
          </p:nvCxnSpPr>
          <p:spPr>
            <a:xfrm>
              <a:off x="3055975" y="1806675"/>
              <a:ext cx="0" cy="84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526" name="Google Shape;526;p24"/>
            <p:cNvSpPr/>
            <p:nvPr/>
          </p:nvSpPr>
          <p:spPr>
            <a:xfrm rot="10800000">
              <a:off x="2815375" y="1325475"/>
              <a:ext cx="481200" cy="481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4"/>
            <p:cNvSpPr/>
            <p:nvPr/>
          </p:nvSpPr>
          <p:spPr>
            <a:xfrm>
              <a:off x="2226325" y="2500575"/>
              <a:ext cx="1659300" cy="800400"/>
            </a:xfrm>
            <a:prstGeom prst="notchedRightArrow">
              <a:avLst>
                <a:gd fmla="val 74710" name="adj1"/>
                <a:gd fmla="val 51726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</a:endParaRPr>
            </a:p>
          </p:txBody>
        </p:sp>
        <p:sp>
          <p:nvSpPr>
            <p:cNvPr id="528" name="Google Shape;528;p24"/>
            <p:cNvSpPr txBox="1"/>
            <p:nvPr/>
          </p:nvSpPr>
          <p:spPr>
            <a:xfrm>
              <a:off x="2285275" y="3454375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9" name="Google Shape;529;p24"/>
          <p:cNvGrpSpPr/>
          <p:nvPr/>
        </p:nvGrpSpPr>
        <p:grpSpPr>
          <a:xfrm>
            <a:off x="3742375" y="1325475"/>
            <a:ext cx="1659300" cy="2862400"/>
            <a:chOff x="3742375" y="1325475"/>
            <a:chExt cx="1659300" cy="2862400"/>
          </a:xfrm>
        </p:grpSpPr>
        <p:cxnSp>
          <p:nvCxnSpPr>
            <p:cNvPr id="530" name="Google Shape;530;p24"/>
            <p:cNvCxnSpPr>
              <a:stCxn id="531" idx="0"/>
            </p:cNvCxnSpPr>
            <p:nvPr/>
          </p:nvCxnSpPr>
          <p:spPr>
            <a:xfrm>
              <a:off x="4572025" y="1806675"/>
              <a:ext cx="0" cy="84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531" name="Google Shape;531;p24"/>
            <p:cNvSpPr/>
            <p:nvPr/>
          </p:nvSpPr>
          <p:spPr>
            <a:xfrm rot="10800000">
              <a:off x="4331425" y="1325475"/>
              <a:ext cx="481200" cy="48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3742375" y="2500575"/>
              <a:ext cx="1659300" cy="800400"/>
            </a:xfrm>
            <a:prstGeom prst="notchedRightArrow">
              <a:avLst>
                <a:gd fmla="val 74710" name="adj1"/>
                <a:gd fmla="val 51726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</a:endParaRPr>
            </a:p>
          </p:txBody>
        </p:sp>
        <p:sp>
          <p:nvSpPr>
            <p:cNvPr id="533" name="Google Shape;533;p24"/>
            <p:cNvSpPr txBox="1"/>
            <p:nvPr/>
          </p:nvSpPr>
          <p:spPr>
            <a:xfrm>
              <a:off x="3801325" y="3454375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4" name="Google Shape;534;p24"/>
          <p:cNvGrpSpPr/>
          <p:nvPr/>
        </p:nvGrpSpPr>
        <p:grpSpPr>
          <a:xfrm>
            <a:off x="5258425" y="1325475"/>
            <a:ext cx="1659300" cy="2862400"/>
            <a:chOff x="5258425" y="1325475"/>
            <a:chExt cx="1659300" cy="2862400"/>
          </a:xfrm>
        </p:grpSpPr>
        <p:cxnSp>
          <p:nvCxnSpPr>
            <p:cNvPr id="535" name="Google Shape;535;p24"/>
            <p:cNvCxnSpPr>
              <a:stCxn id="536" idx="0"/>
            </p:cNvCxnSpPr>
            <p:nvPr/>
          </p:nvCxnSpPr>
          <p:spPr>
            <a:xfrm>
              <a:off x="6088075" y="1806675"/>
              <a:ext cx="0" cy="84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536" name="Google Shape;536;p24"/>
            <p:cNvSpPr/>
            <p:nvPr/>
          </p:nvSpPr>
          <p:spPr>
            <a:xfrm rot="10800000">
              <a:off x="5847475" y="1325475"/>
              <a:ext cx="481200" cy="481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5258425" y="2500575"/>
              <a:ext cx="1659300" cy="800400"/>
            </a:xfrm>
            <a:prstGeom prst="notchedRightArrow">
              <a:avLst>
                <a:gd fmla="val 74710" name="adj1"/>
                <a:gd fmla="val 51726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</a:endParaRPr>
            </a:p>
          </p:txBody>
        </p:sp>
        <p:sp>
          <p:nvSpPr>
            <p:cNvPr id="538" name="Google Shape;538;p24"/>
            <p:cNvSpPr txBox="1"/>
            <p:nvPr/>
          </p:nvSpPr>
          <p:spPr>
            <a:xfrm>
              <a:off x="5317375" y="3454375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9" name="Google Shape;539;p24"/>
          <p:cNvGrpSpPr/>
          <p:nvPr/>
        </p:nvGrpSpPr>
        <p:grpSpPr>
          <a:xfrm>
            <a:off x="6774475" y="1325475"/>
            <a:ext cx="1659300" cy="2862400"/>
            <a:chOff x="6774475" y="1325475"/>
            <a:chExt cx="1659300" cy="2862400"/>
          </a:xfrm>
        </p:grpSpPr>
        <p:cxnSp>
          <p:nvCxnSpPr>
            <p:cNvPr id="540" name="Google Shape;540;p24"/>
            <p:cNvCxnSpPr>
              <a:stCxn id="541" idx="0"/>
            </p:cNvCxnSpPr>
            <p:nvPr/>
          </p:nvCxnSpPr>
          <p:spPr>
            <a:xfrm>
              <a:off x="7604125" y="1806675"/>
              <a:ext cx="0" cy="84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541" name="Google Shape;541;p24"/>
            <p:cNvSpPr/>
            <p:nvPr/>
          </p:nvSpPr>
          <p:spPr>
            <a:xfrm rot="10800000">
              <a:off x="7363525" y="1325475"/>
              <a:ext cx="481200" cy="481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6774475" y="2500575"/>
              <a:ext cx="1659300" cy="800400"/>
            </a:xfrm>
            <a:prstGeom prst="notchedRightArrow">
              <a:avLst>
                <a:gd fmla="val 74710" name="adj1"/>
                <a:gd fmla="val 51726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FFFFFF"/>
                </a:solidFill>
              </a:endParaRPr>
            </a:p>
          </p:txBody>
        </p:sp>
        <p:sp>
          <p:nvSpPr>
            <p:cNvPr id="543" name="Google Shape;543;p24"/>
            <p:cNvSpPr txBox="1"/>
            <p:nvPr/>
          </p:nvSpPr>
          <p:spPr>
            <a:xfrm>
              <a:off x="6833425" y="3454375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4" name="Google Shape;544;p24"/>
          <p:cNvGrpSpPr/>
          <p:nvPr/>
        </p:nvGrpSpPr>
        <p:grpSpPr>
          <a:xfrm>
            <a:off x="2936123" y="1429722"/>
            <a:ext cx="239701" cy="272713"/>
            <a:chOff x="6264525" y="842250"/>
            <a:chExt cx="423500" cy="481825"/>
          </a:xfrm>
        </p:grpSpPr>
        <p:sp>
          <p:nvSpPr>
            <p:cNvPr id="545" name="Google Shape;545;p24"/>
            <p:cNvSpPr/>
            <p:nvPr/>
          </p:nvSpPr>
          <p:spPr>
            <a:xfrm>
              <a:off x="6264525" y="1033450"/>
              <a:ext cx="135300" cy="266450"/>
            </a:xfrm>
            <a:custGeom>
              <a:rect b="b" l="l" r="r" t="t"/>
              <a:pathLst>
                <a:path extrusionOk="0" h="10658" w="5412">
                  <a:moveTo>
                    <a:pt x="1" y="1"/>
                  </a:moveTo>
                  <a:lnTo>
                    <a:pt x="1" y="9932"/>
                  </a:lnTo>
                  <a:cubicBezTo>
                    <a:pt x="1" y="10182"/>
                    <a:pt x="61" y="10429"/>
                    <a:pt x="169" y="10658"/>
                  </a:cubicBezTo>
                  <a:lnTo>
                    <a:pt x="5412" y="54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6552700" y="1033450"/>
              <a:ext cx="135325" cy="266450"/>
            </a:xfrm>
            <a:custGeom>
              <a:rect b="b" l="l" r="r" t="t"/>
              <a:pathLst>
                <a:path extrusionOk="0" h="10658" w="5413">
                  <a:moveTo>
                    <a:pt x="5412" y="1"/>
                  </a:moveTo>
                  <a:lnTo>
                    <a:pt x="1" y="5415"/>
                  </a:lnTo>
                  <a:lnTo>
                    <a:pt x="5243" y="10658"/>
                  </a:lnTo>
                  <a:cubicBezTo>
                    <a:pt x="5352" y="10429"/>
                    <a:pt x="5412" y="10182"/>
                    <a:pt x="5412" y="9932"/>
                  </a:cubicBezTo>
                  <a:lnTo>
                    <a:pt x="5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6462150" y="985275"/>
              <a:ext cx="28025" cy="28250"/>
            </a:xfrm>
            <a:custGeom>
              <a:rect b="b" l="l" r="r" t="t"/>
              <a:pathLst>
                <a:path extrusionOk="0" h="1130" w="1121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955" y="1130"/>
                    <a:pt x="1060" y="862"/>
                    <a:pt x="1120" y="528"/>
                  </a:cubicBezTo>
                  <a:cubicBezTo>
                    <a:pt x="1102" y="233"/>
                    <a:pt x="862" y="4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6288775" y="1182900"/>
              <a:ext cx="375075" cy="141175"/>
            </a:xfrm>
            <a:custGeom>
              <a:rect b="b" l="l" r="r" t="t"/>
              <a:pathLst>
                <a:path extrusionOk="0" h="5647" w="15003">
                  <a:moveTo>
                    <a:pt x="5475" y="0"/>
                  </a:moveTo>
                  <a:lnTo>
                    <a:pt x="0" y="5478"/>
                  </a:lnTo>
                  <a:cubicBezTo>
                    <a:pt x="226" y="5586"/>
                    <a:pt x="473" y="5646"/>
                    <a:pt x="726" y="5646"/>
                  </a:cubicBezTo>
                  <a:lnTo>
                    <a:pt x="14277" y="5646"/>
                  </a:lnTo>
                  <a:cubicBezTo>
                    <a:pt x="14527" y="5646"/>
                    <a:pt x="14774" y="5586"/>
                    <a:pt x="15002" y="5478"/>
                  </a:cubicBez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6278675" y="965325"/>
              <a:ext cx="42350" cy="84725"/>
            </a:xfrm>
            <a:custGeom>
              <a:rect b="b" l="l" r="r" t="t"/>
              <a:pathLst>
                <a:path extrusionOk="0" h="3389" w="1694">
                  <a:moveTo>
                    <a:pt x="1693" y="1"/>
                  </a:moveTo>
                  <a:lnTo>
                    <a:pt x="1" y="1693"/>
                  </a:lnTo>
                  <a:lnTo>
                    <a:pt x="1693" y="3388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6631525" y="965325"/>
              <a:ext cx="42400" cy="84725"/>
            </a:xfrm>
            <a:custGeom>
              <a:rect b="b" l="l" r="r" t="t"/>
              <a:pathLst>
                <a:path extrusionOk="0" h="3389" w="1696">
                  <a:moveTo>
                    <a:pt x="1" y="1"/>
                  </a:moveTo>
                  <a:lnTo>
                    <a:pt x="1" y="3388"/>
                  </a:lnTo>
                  <a:lnTo>
                    <a:pt x="1696" y="16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6349225" y="842250"/>
              <a:ext cx="254100" cy="312425"/>
            </a:xfrm>
            <a:custGeom>
              <a:rect b="b" l="l" r="r" t="t"/>
              <a:pathLst>
                <a:path extrusionOk="0" h="12497" w="10164">
                  <a:moveTo>
                    <a:pt x="5081" y="2333"/>
                  </a:moveTo>
                  <a:cubicBezTo>
                    <a:pt x="5779" y="2333"/>
                    <a:pt x="6477" y="2518"/>
                    <a:pt x="7098" y="2885"/>
                  </a:cubicBezTo>
                  <a:cubicBezTo>
                    <a:pt x="8299" y="3596"/>
                    <a:pt x="9034" y="4891"/>
                    <a:pt x="9034" y="6288"/>
                  </a:cubicBezTo>
                  <a:cubicBezTo>
                    <a:pt x="9034" y="7293"/>
                    <a:pt x="8207" y="7981"/>
                    <a:pt x="7335" y="7981"/>
                  </a:cubicBezTo>
                  <a:cubicBezTo>
                    <a:pt x="6947" y="7981"/>
                    <a:pt x="6550" y="7845"/>
                    <a:pt x="6213" y="7540"/>
                  </a:cubicBezTo>
                  <a:cubicBezTo>
                    <a:pt x="5894" y="7824"/>
                    <a:pt x="5492" y="7968"/>
                    <a:pt x="5089" y="7968"/>
                  </a:cubicBezTo>
                  <a:cubicBezTo>
                    <a:pt x="4739" y="7968"/>
                    <a:pt x="4388" y="7860"/>
                    <a:pt x="4090" y="7640"/>
                  </a:cubicBezTo>
                  <a:cubicBezTo>
                    <a:pt x="3448" y="7170"/>
                    <a:pt x="3222" y="6315"/>
                    <a:pt x="3551" y="5589"/>
                  </a:cubicBezTo>
                  <a:cubicBezTo>
                    <a:pt x="3826" y="4973"/>
                    <a:pt x="4435" y="4593"/>
                    <a:pt x="5087" y="4593"/>
                  </a:cubicBezTo>
                  <a:cubicBezTo>
                    <a:pt x="5205" y="4593"/>
                    <a:pt x="5325" y="4606"/>
                    <a:pt x="5445" y="4632"/>
                  </a:cubicBezTo>
                  <a:cubicBezTo>
                    <a:pt x="6225" y="4800"/>
                    <a:pt x="6779" y="5490"/>
                    <a:pt x="6776" y="6288"/>
                  </a:cubicBezTo>
                  <a:cubicBezTo>
                    <a:pt x="6776" y="6660"/>
                    <a:pt x="7058" y="6846"/>
                    <a:pt x="7340" y="6846"/>
                  </a:cubicBezTo>
                  <a:cubicBezTo>
                    <a:pt x="7623" y="6846"/>
                    <a:pt x="7905" y="6660"/>
                    <a:pt x="7905" y="6288"/>
                  </a:cubicBezTo>
                  <a:cubicBezTo>
                    <a:pt x="7905" y="5288"/>
                    <a:pt x="7378" y="4367"/>
                    <a:pt x="6520" y="3858"/>
                  </a:cubicBezTo>
                  <a:cubicBezTo>
                    <a:pt x="6076" y="3595"/>
                    <a:pt x="5578" y="3463"/>
                    <a:pt x="5080" y="3463"/>
                  </a:cubicBezTo>
                  <a:cubicBezTo>
                    <a:pt x="4614" y="3463"/>
                    <a:pt x="4147" y="3578"/>
                    <a:pt x="3725" y="3810"/>
                  </a:cubicBezTo>
                  <a:cubicBezTo>
                    <a:pt x="2849" y="4288"/>
                    <a:pt x="2295" y="5195"/>
                    <a:pt x="2262" y="6191"/>
                  </a:cubicBezTo>
                  <a:cubicBezTo>
                    <a:pt x="2226" y="7188"/>
                    <a:pt x="2723" y="8128"/>
                    <a:pt x="3563" y="8667"/>
                  </a:cubicBezTo>
                  <a:cubicBezTo>
                    <a:pt x="4023" y="8960"/>
                    <a:pt x="4541" y="9107"/>
                    <a:pt x="5077" y="9107"/>
                  </a:cubicBezTo>
                  <a:cubicBezTo>
                    <a:pt x="5519" y="9107"/>
                    <a:pt x="5973" y="9007"/>
                    <a:pt x="6414" y="8805"/>
                  </a:cubicBezTo>
                  <a:cubicBezTo>
                    <a:pt x="6502" y="8765"/>
                    <a:pt x="6585" y="8746"/>
                    <a:pt x="6664" y="8746"/>
                  </a:cubicBezTo>
                  <a:cubicBezTo>
                    <a:pt x="7191" y="8746"/>
                    <a:pt x="7476" y="9559"/>
                    <a:pt x="6884" y="9832"/>
                  </a:cubicBezTo>
                  <a:cubicBezTo>
                    <a:pt x="6300" y="10100"/>
                    <a:pt x="5685" y="10239"/>
                    <a:pt x="5077" y="10239"/>
                  </a:cubicBezTo>
                  <a:cubicBezTo>
                    <a:pt x="4340" y="10239"/>
                    <a:pt x="3611" y="10036"/>
                    <a:pt x="2954" y="9615"/>
                  </a:cubicBezTo>
                  <a:cubicBezTo>
                    <a:pt x="1777" y="8865"/>
                    <a:pt x="1084" y="7546"/>
                    <a:pt x="1133" y="6152"/>
                  </a:cubicBezTo>
                  <a:cubicBezTo>
                    <a:pt x="1178" y="4755"/>
                    <a:pt x="1958" y="3490"/>
                    <a:pt x="3183" y="2819"/>
                  </a:cubicBezTo>
                  <a:cubicBezTo>
                    <a:pt x="3775" y="2494"/>
                    <a:pt x="4429" y="2333"/>
                    <a:pt x="5081" y="2333"/>
                  </a:cubicBezTo>
                  <a:close/>
                  <a:moveTo>
                    <a:pt x="618" y="0"/>
                  </a:moveTo>
                  <a:cubicBezTo>
                    <a:pt x="277" y="0"/>
                    <a:pt x="0" y="277"/>
                    <a:pt x="0" y="618"/>
                  </a:cubicBezTo>
                  <a:lnTo>
                    <a:pt x="0" y="9441"/>
                  </a:lnTo>
                  <a:lnTo>
                    <a:pt x="3057" y="12497"/>
                  </a:lnTo>
                  <a:lnTo>
                    <a:pt x="7107" y="12497"/>
                  </a:lnTo>
                  <a:lnTo>
                    <a:pt x="10163" y="9441"/>
                  </a:lnTo>
                  <a:lnTo>
                    <a:pt x="10163" y="723"/>
                  </a:lnTo>
                  <a:cubicBezTo>
                    <a:pt x="10163" y="326"/>
                    <a:pt x="9838" y="0"/>
                    <a:pt x="9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52" name="Google Shape;552;p24"/>
          <p:cNvGrpSpPr/>
          <p:nvPr/>
        </p:nvGrpSpPr>
        <p:grpSpPr>
          <a:xfrm>
            <a:off x="1403569" y="1429722"/>
            <a:ext cx="272713" cy="272713"/>
            <a:chOff x="900750" y="1436075"/>
            <a:chExt cx="481825" cy="481825"/>
          </a:xfrm>
        </p:grpSpPr>
        <p:sp>
          <p:nvSpPr>
            <p:cNvPr id="553" name="Google Shape;553;p24"/>
            <p:cNvSpPr/>
            <p:nvPr/>
          </p:nvSpPr>
          <p:spPr>
            <a:xfrm>
              <a:off x="900750" y="1627500"/>
              <a:ext cx="481825" cy="290400"/>
            </a:xfrm>
            <a:custGeom>
              <a:rect b="b" l="l" r="r" t="t"/>
              <a:pathLst>
                <a:path extrusionOk="0" h="11616" w="19273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1296950" y="1549900"/>
              <a:ext cx="71550" cy="105850"/>
            </a:xfrm>
            <a:custGeom>
              <a:rect b="b" l="l" r="r" t="t"/>
              <a:pathLst>
                <a:path extrusionOk="0" h="4234" w="2862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914900" y="1549900"/>
              <a:ext cx="71550" cy="105850"/>
            </a:xfrm>
            <a:custGeom>
              <a:rect b="b" l="l" r="r" t="t"/>
              <a:pathLst>
                <a:path extrusionOk="0" h="4234" w="2862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6" name="Google Shape;556;p24"/>
            <p:cNvSpPr/>
            <p:nvPr/>
          </p:nvSpPr>
          <p:spPr>
            <a:xfrm>
              <a:off x="1014650" y="1436075"/>
              <a:ext cx="254100" cy="336150"/>
            </a:xfrm>
            <a:custGeom>
              <a:rect b="b" l="l" r="r" t="t"/>
              <a:pathLst>
                <a:path extrusionOk="0" h="13446" w="10164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57" name="Google Shape;557;p24"/>
          <p:cNvGrpSpPr/>
          <p:nvPr/>
        </p:nvGrpSpPr>
        <p:grpSpPr>
          <a:xfrm>
            <a:off x="4435663" y="1429722"/>
            <a:ext cx="272713" cy="272713"/>
            <a:chOff x="4456875" y="1435075"/>
            <a:chExt cx="481825" cy="481825"/>
          </a:xfrm>
        </p:grpSpPr>
        <p:sp>
          <p:nvSpPr>
            <p:cNvPr id="558" name="Google Shape;558;p24"/>
            <p:cNvSpPr/>
            <p:nvPr/>
          </p:nvSpPr>
          <p:spPr>
            <a:xfrm>
              <a:off x="4624975" y="1465275"/>
              <a:ext cx="56650" cy="86000"/>
            </a:xfrm>
            <a:custGeom>
              <a:rect b="b" l="l" r="r" t="t"/>
              <a:pathLst>
                <a:path extrusionOk="0" h="3440" w="2266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4615275" y="1797425"/>
              <a:ext cx="66350" cy="89375"/>
            </a:xfrm>
            <a:custGeom>
              <a:rect b="b" l="l" r="r" t="t"/>
              <a:pathLst>
                <a:path extrusionOk="0" h="3575" w="2654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4583125" y="15472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4597950" y="1576075"/>
              <a:ext cx="83675" cy="87525"/>
            </a:xfrm>
            <a:custGeom>
              <a:rect b="b" l="l" r="r" t="t"/>
              <a:pathLst>
                <a:path extrusionOk="0" h="3501" w="3347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4597650" y="1692175"/>
              <a:ext cx="83975" cy="82450"/>
            </a:xfrm>
            <a:custGeom>
              <a:rect b="b" l="l" r="r" t="t"/>
              <a:pathLst>
                <a:path extrusionOk="0" h="3298" w="3359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4798050" y="1663575"/>
              <a:ext cx="28475" cy="28250"/>
            </a:xfrm>
            <a:custGeom>
              <a:rect b="b" l="l" r="r" t="t"/>
              <a:pathLst>
                <a:path extrusionOk="0" h="1130" w="1139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4710200" y="1435075"/>
              <a:ext cx="228500" cy="228525"/>
            </a:xfrm>
            <a:custGeom>
              <a:rect b="b" l="l" r="r" t="t"/>
              <a:pathLst>
                <a:path extrusionOk="0" h="9141" w="914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4819200" y="1593475"/>
              <a:ext cx="89400" cy="70125"/>
            </a:xfrm>
            <a:custGeom>
              <a:rect b="b" l="l" r="r" t="t"/>
              <a:pathLst>
                <a:path extrusionOk="0" h="2805" w="3576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4819200" y="1692175"/>
              <a:ext cx="89475" cy="66275"/>
            </a:xfrm>
            <a:custGeom>
              <a:rect b="b" l="l" r="r" t="t"/>
              <a:pathLst>
                <a:path extrusionOk="0" h="2651" w="3579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4456875" y="1691800"/>
              <a:ext cx="225125" cy="225100"/>
            </a:xfrm>
            <a:custGeom>
              <a:rect b="b" l="l" r="r" t="t"/>
              <a:pathLst>
                <a:path extrusionOk="0" h="9004" w="9005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4487000" y="1595125"/>
              <a:ext cx="88925" cy="68475"/>
            </a:xfrm>
            <a:custGeom>
              <a:rect b="b" l="l" r="r" t="t"/>
              <a:pathLst>
                <a:path extrusionOk="0" h="2739" w="3557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4486925" y="1692175"/>
              <a:ext cx="89450" cy="66350"/>
            </a:xfrm>
            <a:custGeom>
              <a:rect b="b" l="l" r="r" t="t"/>
              <a:pathLst>
                <a:path extrusionOk="0" h="2654" w="3578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4456875" y="1435075"/>
              <a:ext cx="225125" cy="228525"/>
            </a:xfrm>
            <a:custGeom>
              <a:rect b="b" l="l" r="r" t="t"/>
              <a:pathLst>
                <a:path extrusionOk="0" h="9141" w="9005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4710200" y="1691800"/>
              <a:ext cx="228500" cy="225100"/>
            </a:xfrm>
            <a:custGeom>
              <a:rect b="b" l="l" r="r" t="t"/>
              <a:pathLst>
                <a:path extrusionOk="0" h="9004" w="914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4710200" y="1465200"/>
              <a:ext cx="70025" cy="89375"/>
            </a:xfrm>
            <a:custGeom>
              <a:rect b="b" l="l" r="r" t="t"/>
              <a:pathLst>
                <a:path extrusionOk="0" h="3575" w="2801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4710200" y="1575850"/>
              <a:ext cx="86150" cy="87750"/>
            </a:xfrm>
            <a:custGeom>
              <a:rect b="b" l="l" r="r" t="t"/>
              <a:pathLst>
                <a:path extrusionOk="0" h="3510" w="3446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4710200" y="1797500"/>
              <a:ext cx="70025" cy="89375"/>
            </a:xfrm>
            <a:custGeom>
              <a:rect b="b" l="l" r="r" t="t"/>
              <a:pathLst>
                <a:path extrusionOk="0" h="3575" w="2801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4681975" y="1776400"/>
              <a:ext cx="28250" cy="28350"/>
            </a:xfrm>
            <a:custGeom>
              <a:rect b="b" l="l" r="r" t="t"/>
              <a:pathLst>
                <a:path extrusionOk="0" h="1134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4710200" y="1692175"/>
              <a:ext cx="86150" cy="82450"/>
            </a:xfrm>
            <a:custGeom>
              <a:rect b="b" l="l" r="r" t="t"/>
              <a:pathLst>
                <a:path extrusionOk="0" h="3298" w="3446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77" name="Google Shape;577;p24"/>
          <p:cNvGrpSpPr/>
          <p:nvPr/>
        </p:nvGrpSpPr>
        <p:grpSpPr>
          <a:xfrm>
            <a:off x="5950382" y="1429715"/>
            <a:ext cx="275387" cy="272727"/>
            <a:chOff x="5049725" y="1435050"/>
            <a:chExt cx="486550" cy="481850"/>
          </a:xfrm>
        </p:grpSpPr>
        <p:sp>
          <p:nvSpPr>
            <p:cNvPr id="578" name="Google Shape;578;p24"/>
            <p:cNvSpPr/>
            <p:nvPr/>
          </p:nvSpPr>
          <p:spPr>
            <a:xfrm>
              <a:off x="5136300" y="1519775"/>
              <a:ext cx="310550" cy="310550"/>
            </a:xfrm>
            <a:custGeom>
              <a:rect b="b" l="l" r="r" t="t"/>
              <a:pathLst>
                <a:path extrusionOk="0" h="12422" w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5184925" y="157625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5049725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5245825" y="1435050"/>
              <a:ext cx="290450" cy="282350"/>
            </a:xfrm>
            <a:custGeom>
              <a:rect b="b" l="l" r="r" t="t"/>
              <a:pathLst>
                <a:path extrusionOk="0" h="11294" w="11618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2" name="Google Shape;582;p24"/>
          <p:cNvGrpSpPr/>
          <p:nvPr/>
        </p:nvGrpSpPr>
        <p:grpSpPr>
          <a:xfrm>
            <a:off x="7470047" y="1442570"/>
            <a:ext cx="268157" cy="247017"/>
            <a:chOff x="2682350" y="2643425"/>
            <a:chExt cx="473775" cy="436425"/>
          </a:xfrm>
        </p:grpSpPr>
        <p:sp>
          <p:nvSpPr>
            <p:cNvPr id="583" name="Google Shape;583;p24"/>
            <p:cNvSpPr/>
            <p:nvPr/>
          </p:nvSpPr>
          <p:spPr>
            <a:xfrm>
              <a:off x="2682350" y="2725775"/>
              <a:ext cx="70175" cy="73425"/>
            </a:xfrm>
            <a:custGeom>
              <a:rect b="b" l="l" r="r" t="t"/>
              <a:pathLst>
                <a:path extrusionOk="0" h="2937" w="2807">
                  <a:moveTo>
                    <a:pt x="1130" y="1"/>
                  </a:moveTo>
                  <a:cubicBezTo>
                    <a:pt x="506" y="1"/>
                    <a:pt x="1" y="504"/>
                    <a:pt x="1" y="1130"/>
                  </a:cubicBezTo>
                  <a:lnTo>
                    <a:pt x="1" y="2937"/>
                  </a:lnTo>
                  <a:lnTo>
                    <a:pt x="1991" y="2937"/>
                  </a:lnTo>
                  <a:cubicBezTo>
                    <a:pt x="2443" y="2937"/>
                    <a:pt x="2807" y="2572"/>
                    <a:pt x="2807" y="2124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2682350" y="3006350"/>
              <a:ext cx="70175" cy="73500"/>
            </a:xfrm>
            <a:custGeom>
              <a:rect b="b" l="l" r="r" t="t"/>
              <a:pathLst>
                <a:path extrusionOk="0" h="2940" w="2807">
                  <a:moveTo>
                    <a:pt x="1" y="1"/>
                  </a:moveTo>
                  <a:lnTo>
                    <a:pt x="1" y="1811"/>
                  </a:lnTo>
                  <a:cubicBezTo>
                    <a:pt x="1" y="2434"/>
                    <a:pt x="506" y="2940"/>
                    <a:pt x="1130" y="2940"/>
                  </a:cubicBezTo>
                  <a:lnTo>
                    <a:pt x="2807" y="2940"/>
                  </a:lnTo>
                  <a:lnTo>
                    <a:pt x="2807" y="817"/>
                  </a:lnTo>
                  <a:cubicBezTo>
                    <a:pt x="2807" y="365"/>
                    <a:pt x="2443" y="4"/>
                    <a:pt x="1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3085925" y="2725700"/>
              <a:ext cx="70200" cy="73500"/>
            </a:xfrm>
            <a:custGeom>
              <a:rect b="b" l="l" r="r" t="t"/>
              <a:pathLst>
                <a:path extrusionOk="0" h="2940" w="2808">
                  <a:moveTo>
                    <a:pt x="1" y="1"/>
                  </a:moveTo>
                  <a:lnTo>
                    <a:pt x="1" y="2127"/>
                  </a:lnTo>
                  <a:cubicBezTo>
                    <a:pt x="1" y="2575"/>
                    <a:pt x="365" y="2940"/>
                    <a:pt x="817" y="2940"/>
                  </a:cubicBezTo>
                  <a:lnTo>
                    <a:pt x="2807" y="2940"/>
                  </a:lnTo>
                  <a:lnTo>
                    <a:pt x="2807" y="1130"/>
                  </a:lnTo>
                  <a:cubicBezTo>
                    <a:pt x="2807" y="507"/>
                    <a:pt x="2301" y="1"/>
                    <a:pt x="1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2825150" y="2843075"/>
              <a:ext cx="180700" cy="107375"/>
            </a:xfrm>
            <a:custGeom>
              <a:rect b="b" l="l" r="r" t="t"/>
              <a:pathLst>
                <a:path extrusionOk="0" h="4295" w="7228">
                  <a:moveTo>
                    <a:pt x="5024" y="714"/>
                  </a:moveTo>
                  <a:cubicBezTo>
                    <a:pt x="5337" y="714"/>
                    <a:pt x="5590" y="967"/>
                    <a:pt x="5590" y="1277"/>
                  </a:cubicBezTo>
                  <a:cubicBezTo>
                    <a:pt x="5590" y="1590"/>
                    <a:pt x="5337" y="1843"/>
                    <a:pt x="5024" y="1843"/>
                  </a:cubicBezTo>
                  <a:lnTo>
                    <a:pt x="2503" y="1843"/>
                  </a:lnTo>
                  <a:cubicBezTo>
                    <a:pt x="2190" y="1843"/>
                    <a:pt x="1937" y="1590"/>
                    <a:pt x="1937" y="1277"/>
                  </a:cubicBezTo>
                  <a:cubicBezTo>
                    <a:pt x="1937" y="967"/>
                    <a:pt x="2190" y="714"/>
                    <a:pt x="2503" y="714"/>
                  </a:cubicBezTo>
                  <a:close/>
                  <a:moveTo>
                    <a:pt x="6078" y="2452"/>
                  </a:moveTo>
                  <a:cubicBezTo>
                    <a:pt x="6391" y="2452"/>
                    <a:pt x="6644" y="2704"/>
                    <a:pt x="6644" y="3018"/>
                  </a:cubicBezTo>
                  <a:cubicBezTo>
                    <a:pt x="6644" y="3328"/>
                    <a:pt x="6391" y="3581"/>
                    <a:pt x="6078" y="3581"/>
                  </a:cubicBezTo>
                  <a:lnTo>
                    <a:pt x="1449" y="3581"/>
                  </a:lnTo>
                  <a:cubicBezTo>
                    <a:pt x="1136" y="3581"/>
                    <a:pt x="883" y="3328"/>
                    <a:pt x="883" y="3018"/>
                  </a:cubicBezTo>
                  <a:cubicBezTo>
                    <a:pt x="883" y="2704"/>
                    <a:pt x="1136" y="2452"/>
                    <a:pt x="1449" y="2452"/>
                  </a:cubicBezTo>
                  <a:close/>
                  <a:moveTo>
                    <a:pt x="1" y="0"/>
                  </a:moveTo>
                  <a:lnTo>
                    <a:pt x="1" y="4294"/>
                  </a:lnTo>
                  <a:lnTo>
                    <a:pt x="7228" y="4294"/>
                  </a:lnTo>
                  <a:lnTo>
                    <a:pt x="7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2682350" y="2725700"/>
              <a:ext cx="473775" cy="354150"/>
            </a:xfrm>
            <a:custGeom>
              <a:rect b="b" l="l" r="r" t="t"/>
              <a:pathLst>
                <a:path extrusionOk="0" h="14166" w="18951">
                  <a:moveTo>
                    <a:pt x="13503" y="3566"/>
                  </a:moveTo>
                  <a:cubicBezTo>
                    <a:pt x="13816" y="3566"/>
                    <a:pt x="14069" y="3819"/>
                    <a:pt x="14069" y="4129"/>
                  </a:cubicBezTo>
                  <a:lnTo>
                    <a:pt x="14069" y="9556"/>
                  </a:lnTo>
                  <a:cubicBezTo>
                    <a:pt x="14069" y="9866"/>
                    <a:pt x="13816" y="10119"/>
                    <a:pt x="13503" y="10119"/>
                  </a:cubicBezTo>
                  <a:lnTo>
                    <a:pt x="5147" y="10119"/>
                  </a:lnTo>
                  <a:cubicBezTo>
                    <a:pt x="4834" y="10119"/>
                    <a:pt x="4584" y="9866"/>
                    <a:pt x="4584" y="9556"/>
                  </a:cubicBezTo>
                  <a:lnTo>
                    <a:pt x="4584" y="4129"/>
                  </a:lnTo>
                  <a:cubicBezTo>
                    <a:pt x="4584" y="3819"/>
                    <a:pt x="4834" y="3566"/>
                    <a:pt x="5147" y="3566"/>
                  </a:cubicBezTo>
                  <a:close/>
                  <a:moveTo>
                    <a:pt x="3936" y="1"/>
                  </a:moveTo>
                  <a:lnTo>
                    <a:pt x="3936" y="2127"/>
                  </a:lnTo>
                  <a:cubicBezTo>
                    <a:pt x="3933" y="3199"/>
                    <a:pt x="3066" y="4069"/>
                    <a:pt x="1991" y="4069"/>
                  </a:cubicBezTo>
                  <a:lnTo>
                    <a:pt x="1" y="4069"/>
                  </a:lnTo>
                  <a:lnTo>
                    <a:pt x="1" y="10098"/>
                  </a:lnTo>
                  <a:lnTo>
                    <a:pt x="1991" y="10098"/>
                  </a:lnTo>
                  <a:cubicBezTo>
                    <a:pt x="3066" y="10101"/>
                    <a:pt x="3933" y="10968"/>
                    <a:pt x="3936" y="12043"/>
                  </a:cubicBezTo>
                  <a:lnTo>
                    <a:pt x="3936" y="14166"/>
                  </a:lnTo>
                  <a:lnTo>
                    <a:pt x="15015" y="14166"/>
                  </a:lnTo>
                  <a:lnTo>
                    <a:pt x="15015" y="12043"/>
                  </a:lnTo>
                  <a:cubicBezTo>
                    <a:pt x="15018" y="10968"/>
                    <a:pt x="15885" y="10101"/>
                    <a:pt x="16960" y="10098"/>
                  </a:cubicBezTo>
                  <a:lnTo>
                    <a:pt x="18950" y="10098"/>
                  </a:lnTo>
                  <a:lnTo>
                    <a:pt x="18950" y="4069"/>
                  </a:lnTo>
                  <a:lnTo>
                    <a:pt x="16960" y="4069"/>
                  </a:lnTo>
                  <a:cubicBezTo>
                    <a:pt x="15885" y="4069"/>
                    <a:pt x="15018" y="3199"/>
                    <a:pt x="15015" y="2127"/>
                  </a:cubicBezTo>
                  <a:lnTo>
                    <a:pt x="150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3085925" y="3006350"/>
              <a:ext cx="70200" cy="73500"/>
            </a:xfrm>
            <a:custGeom>
              <a:rect b="b" l="l" r="r" t="t"/>
              <a:pathLst>
                <a:path extrusionOk="0" h="2940" w="2808">
                  <a:moveTo>
                    <a:pt x="817" y="1"/>
                  </a:moveTo>
                  <a:cubicBezTo>
                    <a:pt x="365" y="4"/>
                    <a:pt x="1" y="365"/>
                    <a:pt x="1" y="817"/>
                  </a:cubicBezTo>
                  <a:lnTo>
                    <a:pt x="1" y="2940"/>
                  </a:lnTo>
                  <a:lnTo>
                    <a:pt x="1678" y="2940"/>
                  </a:lnTo>
                  <a:cubicBezTo>
                    <a:pt x="2301" y="2940"/>
                    <a:pt x="2807" y="2434"/>
                    <a:pt x="2807" y="1811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2825450" y="2643425"/>
              <a:ext cx="187550" cy="54075"/>
            </a:xfrm>
            <a:custGeom>
              <a:rect b="b" l="l" r="r" t="t"/>
              <a:pathLst>
                <a:path extrusionOk="0" h="2163" w="7502">
                  <a:moveTo>
                    <a:pt x="1862" y="1"/>
                  </a:moveTo>
                  <a:cubicBezTo>
                    <a:pt x="835" y="4"/>
                    <a:pt x="1" y="835"/>
                    <a:pt x="1" y="1861"/>
                  </a:cubicBezTo>
                  <a:lnTo>
                    <a:pt x="1" y="2163"/>
                  </a:lnTo>
                  <a:lnTo>
                    <a:pt x="1130" y="2163"/>
                  </a:lnTo>
                  <a:lnTo>
                    <a:pt x="1130" y="1861"/>
                  </a:lnTo>
                  <a:cubicBezTo>
                    <a:pt x="1130" y="1458"/>
                    <a:pt x="1458" y="1133"/>
                    <a:pt x="1862" y="1130"/>
                  </a:cubicBezTo>
                  <a:lnTo>
                    <a:pt x="5641" y="1130"/>
                  </a:lnTo>
                  <a:cubicBezTo>
                    <a:pt x="6044" y="1133"/>
                    <a:pt x="6373" y="1458"/>
                    <a:pt x="6373" y="1861"/>
                  </a:cubicBezTo>
                  <a:lnTo>
                    <a:pt x="6373" y="2163"/>
                  </a:lnTo>
                  <a:lnTo>
                    <a:pt x="7502" y="2163"/>
                  </a:lnTo>
                  <a:lnTo>
                    <a:pt x="7502" y="1861"/>
                  </a:lnTo>
                  <a:cubicBezTo>
                    <a:pt x="7502" y="835"/>
                    <a:pt x="6668" y="4"/>
                    <a:pt x="56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90" name="Google Shape;590;p2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5"/>
          <p:cNvSpPr/>
          <p:nvPr/>
        </p:nvSpPr>
        <p:spPr>
          <a:xfrm rot="2700000">
            <a:off x="4132857" y="1528063"/>
            <a:ext cx="865074" cy="86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5"/>
          <p:cNvSpPr/>
          <p:nvPr/>
        </p:nvSpPr>
        <p:spPr>
          <a:xfrm rot="2700000">
            <a:off x="5481475" y="1528063"/>
            <a:ext cx="865074" cy="86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598" name="Google Shape;598;p25"/>
          <p:cNvGrpSpPr/>
          <p:nvPr/>
        </p:nvGrpSpPr>
        <p:grpSpPr>
          <a:xfrm>
            <a:off x="3715500" y="2744775"/>
            <a:ext cx="1713000" cy="1558300"/>
            <a:chOff x="3715500" y="2744775"/>
            <a:chExt cx="1713000" cy="1558300"/>
          </a:xfrm>
        </p:grpSpPr>
        <p:cxnSp>
          <p:nvCxnSpPr>
            <p:cNvPr id="599" name="Google Shape;599;p25"/>
            <p:cNvCxnSpPr>
              <a:endCxn id="600" idx="0"/>
            </p:cNvCxnSpPr>
            <p:nvPr/>
          </p:nvCxnSpPr>
          <p:spPr>
            <a:xfrm>
              <a:off x="4572000" y="2744775"/>
              <a:ext cx="0" cy="5439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01" name="Google Shape;601;p25"/>
            <p:cNvSpPr txBox="1"/>
            <p:nvPr/>
          </p:nvSpPr>
          <p:spPr>
            <a:xfrm>
              <a:off x="3715500" y="3548275"/>
              <a:ext cx="171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has a beautiful name, but it is terribly hot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0" name="Google Shape;600;p25"/>
            <p:cNvSpPr txBox="1"/>
            <p:nvPr/>
          </p:nvSpPr>
          <p:spPr>
            <a:xfrm>
              <a:off x="3715500" y="3288675"/>
              <a:ext cx="171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2" name="Google Shape;602;p25"/>
          <p:cNvGrpSpPr/>
          <p:nvPr/>
        </p:nvGrpSpPr>
        <p:grpSpPr>
          <a:xfrm>
            <a:off x="6615425" y="1239850"/>
            <a:ext cx="1818356" cy="1196375"/>
            <a:chOff x="6615425" y="1239850"/>
            <a:chExt cx="1818356" cy="1196375"/>
          </a:xfrm>
        </p:grpSpPr>
        <p:sp>
          <p:nvSpPr>
            <p:cNvPr id="603" name="Google Shape;603;p25"/>
            <p:cNvSpPr/>
            <p:nvPr/>
          </p:nvSpPr>
          <p:spPr>
            <a:xfrm>
              <a:off x="6615425" y="1239850"/>
              <a:ext cx="1818356" cy="336900"/>
            </a:xfrm>
            <a:custGeom>
              <a:rect b="b" l="l" r="r" t="t"/>
              <a:pathLst>
                <a:path extrusionOk="0" h="13476" w="71950">
                  <a:moveTo>
                    <a:pt x="0" y="13476"/>
                  </a:moveTo>
                  <a:lnTo>
                    <a:pt x="13477" y="0"/>
                  </a:lnTo>
                  <a:lnTo>
                    <a:pt x="7195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04" name="Google Shape;604;p25"/>
            <p:cNvSpPr txBox="1"/>
            <p:nvPr/>
          </p:nvSpPr>
          <p:spPr>
            <a:xfrm>
              <a:off x="6690700" y="168142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5" name="Google Shape;605;p25"/>
            <p:cNvSpPr txBox="1"/>
            <p:nvPr/>
          </p:nvSpPr>
          <p:spPr>
            <a:xfrm>
              <a:off x="6962200" y="142182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606" name="Google Shape;606;p25"/>
          <p:cNvSpPr/>
          <p:nvPr/>
        </p:nvSpPr>
        <p:spPr>
          <a:xfrm rot="2700000">
            <a:off x="2784838" y="1528063"/>
            <a:ext cx="865074" cy="86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7" name="Google Shape;607;p25"/>
          <p:cNvGrpSpPr/>
          <p:nvPr/>
        </p:nvGrpSpPr>
        <p:grpSpPr>
          <a:xfrm>
            <a:off x="710225" y="1239850"/>
            <a:ext cx="1818356" cy="1196375"/>
            <a:chOff x="710225" y="1239850"/>
            <a:chExt cx="1818356" cy="1196375"/>
          </a:xfrm>
        </p:grpSpPr>
        <p:sp>
          <p:nvSpPr>
            <p:cNvPr id="608" name="Google Shape;608;p25"/>
            <p:cNvSpPr/>
            <p:nvPr/>
          </p:nvSpPr>
          <p:spPr>
            <a:xfrm flipH="1">
              <a:off x="710225" y="1239850"/>
              <a:ext cx="1818356" cy="336900"/>
            </a:xfrm>
            <a:custGeom>
              <a:rect b="b" l="l" r="r" t="t"/>
              <a:pathLst>
                <a:path extrusionOk="0" h="13476" w="71950">
                  <a:moveTo>
                    <a:pt x="0" y="13476"/>
                  </a:moveTo>
                  <a:lnTo>
                    <a:pt x="13477" y="0"/>
                  </a:lnTo>
                  <a:lnTo>
                    <a:pt x="71950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09" name="Google Shape;609;p25"/>
            <p:cNvSpPr txBox="1"/>
            <p:nvPr/>
          </p:nvSpPr>
          <p:spPr>
            <a:xfrm>
              <a:off x="710300" y="168142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composed mostly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0" name="Google Shape;610;p25"/>
            <p:cNvSpPr txBox="1"/>
            <p:nvPr/>
          </p:nvSpPr>
          <p:spPr>
            <a:xfrm>
              <a:off x="710288" y="142182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611" name="Google Shape;611;p25"/>
          <p:cNvSpPr/>
          <p:nvPr/>
        </p:nvSpPr>
        <p:spPr>
          <a:xfrm rot="2701683">
            <a:off x="3457999" y="2341495"/>
            <a:ext cx="866772" cy="866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2" name="Google Shape;612;p25"/>
          <p:cNvGrpSpPr/>
          <p:nvPr/>
        </p:nvGrpSpPr>
        <p:grpSpPr>
          <a:xfrm>
            <a:off x="710288" y="2769800"/>
            <a:ext cx="2448638" cy="1533275"/>
            <a:chOff x="710288" y="2769800"/>
            <a:chExt cx="2448638" cy="1533275"/>
          </a:xfrm>
        </p:grpSpPr>
        <p:sp>
          <p:nvSpPr>
            <p:cNvPr id="613" name="Google Shape;613;p25"/>
            <p:cNvSpPr/>
            <p:nvPr/>
          </p:nvSpPr>
          <p:spPr>
            <a:xfrm>
              <a:off x="710800" y="2769800"/>
              <a:ext cx="2448125" cy="337125"/>
            </a:xfrm>
            <a:custGeom>
              <a:rect b="b" l="l" r="r" t="t"/>
              <a:pathLst>
                <a:path extrusionOk="0" h="13485" w="97925">
                  <a:moveTo>
                    <a:pt x="97925" y="0"/>
                  </a:moveTo>
                  <a:lnTo>
                    <a:pt x="84301" y="13476"/>
                  </a:lnTo>
                  <a:lnTo>
                    <a:pt x="0" y="13485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4" name="Google Shape;614;p25"/>
            <p:cNvSpPr txBox="1"/>
            <p:nvPr/>
          </p:nvSpPr>
          <p:spPr>
            <a:xfrm>
              <a:off x="710300" y="35482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5" name="Google Shape;615;p25"/>
            <p:cNvSpPr txBox="1"/>
            <p:nvPr/>
          </p:nvSpPr>
          <p:spPr>
            <a:xfrm>
              <a:off x="710288" y="328867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616" name="Google Shape;616;p25"/>
          <p:cNvSpPr/>
          <p:nvPr/>
        </p:nvSpPr>
        <p:spPr>
          <a:xfrm rot="2700000">
            <a:off x="4806317" y="2341265"/>
            <a:ext cx="866771" cy="8667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7" name="Google Shape;617;p25"/>
          <p:cNvGrpSpPr/>
          <p:nvPr/>
        </p:nvGrpSpPr>
        <p:grpSpPr>
          <a:xfrm>
            <a:off x="5974100" y="2769800"/>
            <a:ext cx="2461475" cy="1533275"/>
            <a:chOff x="5974100" y="2769800"/>
            <a:chExt cx="2461475" cy="1533275"/>
          </a:xfrm>
        </p:grpSpPr>
        <p:sp>
          <p:nvSpPr>
            <p:cNvPr id="618" name="Google Shape;618;p25"/>
            <p:cNvSpPr/>
            <p:nvPr/>
          </p:nvSpPr>
          <p:spPr>
            <a:xfrm>
              <a:off x="5974100" y="2769800"/>
              <a:ext cx="2461475" cy="337125"/>
            </a:xfrm>
            <a:custGeom>
              <a:rect b="b" l="l" r="r" t="t"/>
              <a:pathLst>
                <a:path extrusionOk="0" h="13485" w="98459">
                  <a:moveTo>
                    <a:pt x="0" y="0"/>
                  </a:moveTo>
                  <a:lnTo>
                    <a:pt x="13624" y="13476"/>
                  </a:lnTo>
                  <a:lnTo>
                    <a:pt x="98459" y="13485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9" name="Google Shape;619;p25"/>
            <p:cNvSpPr txBox="1"/>
            <p:nvPr/>
          </p:nvSpPr>
          <p:spPr>
            <a:xfrm>
              <a:off x="6690700" y="35482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0" name="Google Shape;620;p25"/>
            <p:cNvSpPr txBox="1"/>
            <p:nvPr/>
          </p:nvSpPr>
          <p:spPr>
            <a:xfrm>
              <a:off x="6962200" y="328867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1" name="Google Shape;621;p25"/>
          <p:cNvGrpSpPr/>
          <p:nvPr/>
        </p:nvGrpSpPr>
        <p:grpSpPr>
          <a:xfrm>
            <a:off x="4392857" y="1781457"/>
            <a:ext cx="358285" cy="358285"/>
            <a:chOff x="5660400" y="238125"/>
            <a:chExt cx="481825" cy="481825"/>
          </a:xfrm>
        </p:grpSpPr>
        <p:sp>
          <p:nvSpPr>
            <p:cNvPr id="622" name="Google Shape;622;p25"/>
            <p:cNvSpPr/>
            <p:nvPr/>
          </p:nvSpPr>
          <p:spPr>
            <a:xfrm>
              <a:off x="5660400" y="436700"/>
              <a:ext cx="481825" cy="283250"/>
            </a:xfrm>
            <a:custGeom>
              <a:rect b="b" l="l" r="r" t="t"/>
              <a:pathLst>
                <a:path extrusionOk="0" h="11330" w="19273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5660400" y="238125"/>
              <a:ext cx="481825" cy="170375"/>
            </a:xfrm>
            <a:custGeom>
              <a:rect b="b" l="l" r="r" t="t"/>
              <a:pathLst>
                <a:path extrusionOk="0" h="6815" w="19273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24" name="Google Shape;624;p25"/>
          <p:cNvSpPr/>
          <p:nvPr/>
        </p:nvSpPr>
        <p:spPr>
          <a:xfrm>
            <a:off x="3057798" y="1781457"/>
            <a:ext cx="319153" cy="358285"/>
          </a:xfrm>
          <a:custGeom>
            <a:rect b="b" l="l" r="r" t="t"/>
            <a:pathLst>
              <a:path extrusionOk="0" h="19273" w="17168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625" name="Google Shape;625;p25"/>
          <p:cNvGrpSpPr/>
          <p:nvPr/>
        </p:nvGrpSpPr>
        <p:grpSpPr>
          <a:xfrm>
            <a:off x="3712242" y="2595380"/>
            <a:ext cx="358285" cy="358285"/>
            <a:chOff x="900750" y="1436075"/>
            <a:chExt cx="481825" cy="481825"/>
          </a:xfrm>
        </p:grpSpPr>
        <p:sp>
          <p:nvSpPr>
            <p:cNvPr id="626" name="Google Shape;626;p25"/>
            <p:cNvSpPr/>
            <p:nvPr/>
          </p:nvSpPr>
          <p:spPr>
            <a:xfrm>
              <a:off x="900750" y="1627500"/>
              <a:ext cx="481825" cy="290400"/>
            </a:xfrm>
            <a:custGeom>
              <a:rect b="b" l="l" r="r" t="t"/>
              <a:pathLst>
                <a:path extrusionOk="0" h="11616" w="19273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1296950" y="1549900"/>
              <a:ext cx="71550" cy="105850"/>
            </a:xfrm>
            <a:custGeom>
              <a:rect b="b" l="l" r="r" t="t"/>
              <a:pathLst>
                <a:path extrusionOk="0" h="4234" w="2862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914900" y="1549900"/>
              <a:ext cx="71550" cy="105850"/>
            </a:xfrm>
            <a:custGeom>
              <a:rect b="b" l="l" r="r" t="t"/>
              <a:pathLst>
                <a:path extrusionOk="0" h="4234" w="2862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1014650" y="1436075"/>
              <a:ext cx="254100" cy="336150"/>
            </a:xfrm>
            <a:custGeom>
              <a:rect b="b" l="l" r="r" t="t"/>
              <a:pathLst>
                <a:path extrusionOk="0" h="13446" w="10164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30" name="Google Shape;630;p25"/>
          <p:cNvGrpSpPr/>
          <p:nvPr/>
        </p:nvGrpSpPr>
        <p:grpSpPr>
          <a:xfrm>
            <a:off x="5060505" y="2595380"/>
            <a:ext cx="358397" cy="358285"/>
            <a:chOff x="5642475" y="1435075"/>
            <a:chExt cx="481975" cy="481825"/>
          </a:xfrm>
        </p:grpSpPr>
        <p:sp>
          <p:nvSpPr>
            <p:cNvPr id="631" name="Google Shape;631;p25"/>
            <p:cNvSpPr/>
            <p:nvPr/>
          </p:nvSpPr>
          <p:spPr>
            <a:xfrm>
              <a:off x="5642475" y="1435075"/>
              <a:ext cx="481975" cy="340675"/>
            </a:xfrm>
            <a:custGeom>
              <a:rect b="b" l="l" r="r" t="t"/>
              <a:pathLst>
                <a:path extrusionOk="0" h="13627" w="19279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5756375" y="1803975"/>
              <a:ext cx="254100" cy="112925"/>
            </a:xfrm>
            <a:custGeom>
              <a:rect b="b" l="l" r="r" t="t"/>
              <a:pathLst>
                <a:path extrusionOk="0" h="4517" w="10164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5843400" y="1537550"/>
              <a:ext cx="79975" cy="76125"/>
            </a:xfrm>
            <a:custGeom>
              <a:rect b="b" l="l" r="r" t="t"/>
              <a:pathLst>
                <a:path extrusionOk="0" h="3045" w="3199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34" name="Google Shape;634;p25"/>
          <p:cNvGrpSpPr/>
          <p:nvPr/>
        </p:nvGrpSpPr>
        <p:grpSpPr>
          <a:xfrm>
            <a:off x="5767059" y="1781457"/>
            <a:ext cx="293908" cy="358285"/>
            <a:chOff x="3907325" y="2620775"/>
            <a:chExt cx="395250" cy="481825"/>
          </a:xfrm>
        </p:grpSpPr>
        <p:sp>
          <p:nvSpPr>
            <p:cNvPr id="635" name="Google Shape;635;p25"/>
            <p:cNvSpPr/>
            <p:nvPr/>
          </p:nvSpPr>
          <p:spPr>
            <a:xfrm>
              <a:off x="3907325" y="3016975"/>
              <a:ext cx="74550" cy="56475"/>
            </a:xfrm>
            <a:custGeom>
              <a:rect b="b" l="l" r="r" t="t"/>
              <a:pathLst>
                <a:path extrusionOk="0" h="2259" w="2982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3907325" y="2705450"/>
              <a:ext cx="282325" cy="283325"/>
            </a:xfrm>
            <a:custGeom>
              <a:rect b="b" l="l" r="r" t="t"/>
              <a:pathLst>
                <a:path extrusionOk="0" h="11333" w="11293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3907325" y="2620775"/>
              <a:ext cx="282325" cy="56475"/>
            </a:xfrm>
            <a:custGeom>
              <a:rect b="b" l="l" r="r" t="t"/>
              <a:pathLst>
                <a:path extrusionOk="0" h="2259" w="11293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3992025" y="2762900"/>
              <a:ext cx="310550" cy="339700"/>
            </a:xfrm>
            <a:custGeom>
              <a:rect b="b" l="l" r="r" t="t"/>
              <a:pathLst>
                <a:path extrusionOk="0" h="13588" w="12422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644" name="Google Shape;644;p26"/>
          <p:cNvGrpSpPr/>
          <p:nvPr/>
        </p:nvGrpSpPr>
        <p:grpSpPr>
          <a:xfrm>
            <a:off x="4741049" y="1456476"/>
            <a:ext cx="3692676" cy="1132200"/>
            <a:chOff x="4741049" y="1456476"/>
            <a:chExt cx="3692676" cy="1132200"/>
          </a:xfrm>
        </p:grpSpPr>
        <p:sp>
          <p:nvSpPr>
            <p:cNvPr id="645" name="Google Shape;645;p26"/>
            <p:cNvSpPr/>
            <p:nvPr/>
          </p:nvSpPr>
          <p:spPr>
            <a:xfrm>
              <a:off x="5384225" y="1531938"/>
              <a:ext cx="3049500" cy="981300"/>
            </a:xfrm>
            <a:prstGeom prst="homePlate">
              <a:avLst>
                <a:gd fmla="val 29403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4741049" y="1456476"/>
              <a:ext cx="1307100" cy="1132200"/>
            </a:xfrm>
            <a:prstGeom prst="hexagon">
              <a:avLst>
                <a:gd fmla="val 28729" name="adj"/>
                <a:gd fmla="val 115470" name="vf"/>
              </a:avLst>
            </a:pr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4914200" y="1606475"/>
              <a:ext cx="960900" cy="832200"/>
            </a:xfrm>
            <a:prstGeom prst="hexagon">
              <a:avLst>
                <a:gd fmla="val 28729" name="adj"/>
                <a:gd fmla="val 115470" name="vf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6"/>
            <p:cNvSpPr txBox="1"/>
            <p:nvPr/>
          </p:nvSpPr>
          <p:spPr>
            <a:xfrm>
              <a:off x="6048144" y="1860246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9" name="Google Shape;649;p26"/>
            <p:cNvSpPr txBox="1"/>
            <p:nvPr/>
          </p:nvSpPr>
          <p:spPr>
            <a:xfrm>
              <a:off x="6050775" y="1594825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50" name="Google Shape;650;p26"/>
          <p:cNvGrpSpPr/>
          <p:nvPr/>
        </p:nvGrpSpPr>
        <p:grpSpPr>
          <a:xfrm>
            <a:off x="4741049" y="3077051"/>
            <a:ext cx="3692676" cy="1132200"/>
            <a:chOff x="4741049" y="3077051"/>
            <a:chExt cx="3692676" cy="1132200"/>
          </a:xfrm>
        </p:grpSpPr>
        <p:sp>
          <p:nvSpPr>
            <p:cNvPr id="651" name="Google Shape;651;p26"/>
            <p:cNvSpPr/>
            <p:nvPr/>
          </p:nvSpPr>
          <p:spPr>
            <a:xfrm>
              <a:off x="5384225" y="3152513"/>
              <a:ext cx="3049500" cy="981300"/>
            </a:xfrm>
            <a:prstGeom prst="homePlate">
              <a:avLst>
                <a:gd fmla="val 29403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4741049" y="3077051"/>
              <a:ext cx="1307100" cy="1132200"/>
            </a:xfrm>
            <a:prstGeom prst="hexagon">
              <a:avLst>
                <a:gd fmla="val 28729" name="adj"/>
                <a:gd fmla="val 115470" name="vf"/>
              </a:avLst>
            </a:pr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4914200" y="3227050"/>
              <a:ext cx="960900" cy="832200"/>
            </a:xfrm>
            <a:prstGeom prst="hexagon">
              <a:avLst>
                <a:gd fmla="val 28729" name="adj"/>
                <a:gd fmla="val 115470" name="vf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6"/>
            <p:cNvSpPr txBox="1"/>
            <p:nvPr/>
          </p:nvSpPr>
          <p:spPr>
            <a:xfrm>
              <a:off x="6048144" y="3484715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5" name="Google Shape;655;p26"/>
            <p:cNvSpPr txBox="1"/>
            <p:nvPr/>
          </p:nvSpPr>
          <p:spPr>
            <a:xfrm>
              <a:off x="6050775" y="3211500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56" name="Google Shape;656;p26"/>
          <p:cNvGrpSpPr/>
          <p:nvPr/>
        </p:nvGrpSpPr>
        <p:grpSpPr>
          <a:xfrm>
            <a:off x="710274" y="1456476"/>
            <a:ext cx="3703926" cy="1132200"/>
            <a:chOff x="710274" y="1456476"/>
            <a:chExt cx="3703926" cy="1132200"/>
          </a:xfrm>
        </p:grpSpPr>
        <p:sp>
          <p:nvSpPr>
            <p:cNvPr id="657" name="Google Shape;657;p26"/>
            <p:cNvSpPr/>
            <p:nvPr/>
          </p:nvSpPr>
          <p:spPr>
            <a:xfrm>
              <a:off x="1364700" y="1531938"/>
              <a:ext cx="3049500" cy="981300"/>
            </a:xfrm>
            <a:prstGeom prst="homePlate">
              <a:avLst>
                <a:gd fmla="val 29403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710274" y="1456476"/>
              <a:ext cx="1307100" cy="1132200"/>
            </a:xfrm>
            <a:prstGeom prst="hexagon">
              <a:avLst>
                <a:gd fmla="val 28729" name="adj"/>
                <a:gd fmla="val 115470" name="vf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883425" y="1606475"/>
              <a:ext cx="960900" cy="832200"/>
            </a:xfrm>
            <a:prstGeom prst="hexagon">
              <a:avLst>
                <a:gd fmla="val 28729" name="adj"/>
                <a:gd fmla="val 11547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6"/>
            <p:cNvSpPr txBox="1"/>
            <p:nvPr/>
          </p:nvSpPr>
          <p:spPr>
            <a:xfrm>
              <a:off x="2017372" y="1852118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1" name="Google Shape;661;p26"/>
            <p:cNvSpPr txBox="1"/>
            <p:nvPr/>
          </p:nvSpPr>
          <p:spPr>
            <a:xfrm>
              <a:off x="2027025" y="1602950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2" name="Google Shape;662;p26"/>
          <p:cNvGrpSpPr/>
          <p:nvPr/>
        </p:nvGrpSpPr>
        <p:grpSpPr>
          <a:xfrm>
            <a:off x="710274" y="3077051"/>
            <a:ext cx="3704085" cy="1132200"/>
            <a:chOff x="710274" y="3077051"/>
            <a:chExt cx="3704085" cy="1132200"/>
          </a:xfrm>
        </p:grpSpPr>
        <p:sp>
          <p:nvSpPr>
            <p:cNvPr id="663" name="Google Shape;663;p26"/>
            <p:cNvSpPr/>
            <p:nvPr/>
          </p:nvSpPr>
          <p:spPr>
            <a:xfrm>
              <a:off x="1364859" y="3152513"/>
              <a:ext cx="3049500" cy="981300"/>
            </a:xfrm>
            <a:prstGeom prst="homePlate">
              <a:avLst>
                <a:gd fmla="val 29403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710274" y="3077051"/>
              <a:ext cx="1307100" cy="1132200"/>
            </a:xfrm>
            <a:prstGeom prst="hexagon">
              <a:avLst>
                <a:gd fmla="val 28729" name="adj"/>
                <a:gd fmla="val 115470" name="vf"/>
              </a:avLst>
            </a:pr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883425" y="3227050"/>
              <a:ext cx="960900" cy="832200"/>
            </a:xfrm>
            <a:prstGeom prst="hexagon">
              <a:avLst>
                <a:gd fmla="val 28729" name="adj"/>
                <a:gd fmla="val 115470" name="vf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6"/>
            <p:cNvSpPr txBox="1"/>
            <p:nvPr/>
          </p:nvSpPr>
          <p:spPr>
            <a:xfrm>
              <a:off x="2017372" y="3484485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7" name="Google Shape;667;p26"/>
            <p:cNvSpPr txBox="1"/>
            <p:nvPr/>
          </p:nvSpPr>
          <p:spPr>
            <a:xfrm>
              <a:off x="2027025" y="3211725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8" name="Google Shape;668;p26"/>
          <p:cNvGrpSpPr/>
          <p:nvPr/>
        </p:nvGrpSpPr>
        <p:grpSpPr>
          <a:xfrm>
            <a:off x="1166514" y="3448987"/>
            <a:ext cx="394618" cy="388380"/>
            <a:chOff x="4687894" y="2289713"/>
            <a:chExt cx="359594" cy="353909"/>
          </a:xfrm>
        </p:grpSpPr>
        <p:sp>
          <p:nvSpPr>
            <p:cNvPr id="669" name="Google Shape;669;p26"/>
            <p:cNvSpPr/>
            <p:nvPr/>
          </p:nvSpPr>
          <p:spPr>
            <a:xfrm>
              <a:off x="4955207" y="2477227"/>
              <a:ext cx="34041" cy="22356"/>
            </a:xfrm>
            <a:custGeom>
              <a:rect b="b" l="l" r="r" t="t"/>
              <a:pathLst>
                <a:path extrusionOk="0" h="704" w="1072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465"/>
                    <a:pt x="238" y="703"/>
                    <a:pt x="536" y="703"/>
                  </a:cubicBezTo>
                  <a:cubicBezTo>
                    <a:pt x="834" y="703"/>
                    <a:pt x="1072" y="465"/>
                    <a:pt x="1072" y="168"/>
                  </a:cubicBezTo>
                  <a:cubicBezTo>
                    <a:pt x="1072" y="72"/>
                    <a:pt x="1000" y="1"/>
                    <a:pt x="905" y="1"/>
                  </a:cubicBezTo>
                  <a:cubicBezTo>
                    <a:pt x="822" y="1"/>
                    <a:pt x="750" y="72"/>
                    <a:pt x="750" y="168"/>
                  </a:cubicBezTo>
                  <a:cubicBezTo>
                    <a:pt x="750" y="287"/>
                    <a:pt x="655" y="370"/>
                    <a:pt x="536" y="370"/>
                  </a:cubicBezTo>
                  <a:cubicBezTo>
                    <a:pt x="417" y="370"/>
                    <a:pt x="334" y="287"/>
                    <a:pt x="334" y="168"/>
                  </a:cubicBez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4687894" y="2289713"/>
              <a:ext cx="359594" cy="353909"/>
            </a:xfrm>
            <a:custGeom>
              <a:rect b="b" l="l" r="r" t="t"/>
              <a:pathLst>
                <a:path extrusionOk="0" h="11145" w="11324">
                  <a:moveTo>
                    <a:pt x="9180" y="3036"/>
                  </a:moveTo>
                  <a:cubicBezTo>
                    <a:pt x="9204" y="3036"/>
                    <a:pt x="9228" y="3036"/>
                    <a:pt x="9240" y="3048"/>
                  </a:cubicBezTo>
                  <a:cubicBezTo>
                    <a:pt x="9299" y="3108"/>
                    <a:pt x="9371" y="3417"/>
                    <a:pt x="9299" y="3977"/>
                  </a:cubicBezTo>
                  <a:cubicBezTo>
                    <a:pt x="9240" y="4513"/>
                    <a:pt x="9061" y="4989"/>
                    <a:pt x="8895" y="5072"/>
                  </a:cubicBezTo>
                  <a:cubicBezTo>
                    <a:pt x="8813" y="5119"/>
                    <a:pt x="8682" y="5149"/>
                    <a:pt x="8533" y="5149"/>
                  </a:cubicBezTo>
                  <a:cubicBezTo>
                    <a:pt x="8336" y="5149"/>
                    <a:pt x="8108" y="5096"/>
                    <a:pt x="7918" y="4953"/>
                  </a:cubicBezTo>
                  <a:cubicBezTo>
                    <a:pt x="7573" y="4703"/>
                    <a:pt x="7466" y="4263"/>
                    <a:pt x="7585" y="3667"/>
                  </a:cubicBezTo>
                  <a:cubicBezTo>
                    <a:pt x="7597" y="3608"/>
                    <a:pt x="7644" y="3572"/>
                    <a:pt x="7704" y="3537"/>
                  </a:cubicBezTo>
                  <a:cubicBezTo>
                    <a:pt x="8526" y="3167"/>
                    <a:pt x="9002" y="3036"/>
                    <a:pt x="9180" y="3036"/>
                  </a:cubicBezTo>
                  <a:close/>
                  <a:moveTo>
                    <a:pt x="620" y="5608"/>
                  </a:moveTo>
                  <a:cubicBezTo>
                    <a:pt x="691" y="5620"/>
                    <a:pt x="798" y="5703"/>
                    <a:pt x="858" y="5846"/>
                  </a:cubicBezTo>
                  <a:cubicBezTo>
                    <a:pt x="870" y="5882"/>
                    <a:pt x="894" y="5942"/>
                    <a:pt x="894" y="6001"/>
                  </a:cubicBezTo>
                  <a:cubicBezTo>
                    <a:pt x="667" y="5953"/>
                    <a:pt x="501" y="5882"/>
                    <a:pt x="453" y="5799"/>
                  </a:cubicBezTo>
                  <a:cubicBezTo>
                    <a:pt x="441" y="5775"/>
                    <a:pt x="489" y="5703"/>
                    <a:pt x="501" y="5668"/>
                  </a:cubicBezTo>
                  <a:cubicBezTo>
                    <a:pt x="548" y="5608"/>
                    <a:pt x="572" y="5608"/>
                    <a:pt x="608" y="5608"/>
                  </a:cubicBezTo>
                  <a:close/>
                  <a:moveTo>
                    <a:pt x="5073" y="0"/>
                  </a:moveTo>
                  <a:cubicBezTo>
                    <a:pt x="4477" y="0"/>
                    <a:pt x="3906" y="238"/>
                    <a:pt x="3477" y="655"/>
                  </a:cubicBezTo>
                  <a:cubicBezTo>
                    <a:pt x="3049" y="1084"/>
                    <a:pt x="2822" y="1632"/>
                    <a:pt x="2822" y="2239"/>
                  </a:cubicBezTo>
                  <a:cubicBezTo>
                    <a:pt x="2822" y="2834"/>
                    <a:pt x="3061" y="3406"/>
                    <a:pt x="3477" y="3834"/>
                  </a:cubicBezTo>
                  <a:cubicBezTo>
                    <a:pt x="3596" y="3953"/>
                    <a:pt x="3727" y="4060"/>
                    <a:pt x="3882" y="4144"/>
                  </a:cubicBezTo>
                  <a:cubicBezTo>
                    <a:pt x="3775" y="4179"/>
                    <a:pt x="3668" y="4203"/>
                    <a:pt x="3584" y="4239"/>
                  </a:cubicBezTo>
                  <a:cubicBezTo>
                    <a:pt x="3489" y="4263"/>
                    <a:pt x="3453" y="4358"/>
                    <a:pt x="3477" y="4441"/>
                  </a:cubicBezTo>
                  <a:cubicBezTo>
                    <a:pt x="3505" y="4515"/>
                    <a:pt x="3561" y="4560"/>
                    <a:pt x="3629" y="4560"/>
                  </a:cubicBezTo>
                  <a:cubicBezTo>
                    <a:pt x="3649" y="4560"/>
                    <a:pt x="3670" y="4557"/>
                    <a:pt x="3692" y="4549"/>
                  </a:cubicBezTo>
                  <a:cubicBezTo>
                    <a:pt x="4138" y="4400"/>
                    <a:pt x="4608" y="4325"/>
                    <a:pt x="5079" y="4325"/>
                  </a:cubicBezTo>
                  <a:cubicBezTo>
                    <a:pt x="5549" y="4325"/>
                    <a:pt x="6019" y="4400"/>
                    <a:pt x="6466" y="4549"/>
                  </a:cubicBezTo>
                  <a:cubicBezTo>
                    <a:pt x="6490" y="4549"/>
                    <a:pt x="6501" y="4560"/>
                    <a:pt x="6525" y="4560"/>
                  </a:cubicBezTo>
                  <a:cubicBezTo>
                    <a:pt x="6609" y="4560"/>
                    <a:pt x="6668" y="4525"/>
                    <a:pt x="6680" y="4441"/>
                  </a:cubicBezTo>
                  <a:cubicBezTo>
                    <a:pt x="6704" y="4358"/>
                    <a:pt x="6668" y="4263"/>
                    <a:pt x="6573" y="4239"/>
                  </a:cubicBezTo>
                  <a:cubicBezTo>
                    <a:pt x="6466" y="4203"/>
                    <a:pt x="6370" y="4179"/>
                    <a:pt x="6275" y="4144"/>
                  </a:cubicBezTo>
                  <a:cubicBezTo>
                    <a:pt x="6406" y="4060"/>
                    <a:pt x="6549" y="3953"/>
                    <a:pt x="6680" y="3834"/>
                  </a:cubicBezTo>
                  <a:cubicBezTo>
                    <a:pt x="6787" y="3727"/>
                    <a:pt x="6882" y="3608"/>
                    <a:pt x="6966" y="3477"/>
                  </a:cubicBezTo>
                  <a:cubicBezTo>
                    <a:pt x="7002" y="3489"/>
                    <a:pt x="7049" y="3489"/>
                    <a:pt x="7097" y="3513"/>
                  </a:cubicBezTo>
                  <a:lnTo>
                    <a:pt x="7275" y="3548"/>
                  </a:lnTo>
                  <a:lnTo>
                    <a:pt x="7275" y="3572"/>
                  </a:lnTo>
                  <a:cubicBezTo>
                    <a:pt x="7204" y="3953"/>
                    <a:pt x="7204" y="4287"/>
                    <a:pt x="7287" y="4560"/>
                  </a:cubicBezTo>
                  <a:cubicBezTo>
                    <a:pt x="7359" y="4822"/>
                    <a:pt x="7513" y="5025"/>
                    <a:pt x="7716" y="5180"/>
                  </a:cubicBezTo>
                  <a:cubicBezTo>
                    <a:pt x="7954" y="5358"/>
                    <a:pt x="8252" y="5430"/>
                    <a:pt x="8526" y="5430"/>
                  </a:cubicBezTo>
                  <a:cubicBezTo>
                    <a:pt x="8728" y="5430"/>
                    <a:pt x="8907" y="5382"/>
                    <a:pt x="9049" y="5311"/>
                  </a:cubicBezTo>
                  <a:cubicBezTo>
                    <a:pt x="9192" y="5215"/>
                    <a:pt x="9323" y="5037"/>
                    <a:pt x="9430" y="4763"/>
                  </a:cubicBezTo>
                  <a:cubicBezTo>
                    <a:pt x="9478" y="4822"/>
                    <a:pt x="9526" y="4882"/>
                    <a:pt x="9561" y="4930"/>
                  </a:cubicBezTo>
                  <a:cubicBezTo>
                    <a:pt x="9740" y="5168"/>
                    <a:pt x="9859" y="5418"/>
                    <a:pt x="9954" y="5692"/>
                  </a:cubicBezTo>
                  <a:cubicBezTo>
                    <a:pt x="10002" y="5858"/>
                    <a:pt x="10133" y="5977"/>
                    <a:pt x="10300" y="6037"/>
                  </a:cubicBezTo>
                  <a:lnTo>
                    <a:pt x="10752" y="6192"/>
                  </a:lnTo>
                  <a:cubicBezTo>
                    <a:pt x="10871" y="6239"/>
                    <a:pt x="10966" y="6334"/>
                    <a:pt x="10966" y="6465"/>
                  </a:cubicBezTo>
                  <a:lnTo>
                    <a:pt x="10966" y="7239"/>
                  </a:lnTo>
                  <a:cubicBezTo>
                    <a:pt x="10966" y="7382"/>
                    <a:pt x="10895" y="7477"/>
                    <a:pt x="10752" y="7525"/>
                  </a:cubicBezTo>
                  <a:lnTo>
                    <a:pt x="10014" y="7763"/>
                  </a:lnTo>
                  <a:cubicBezTo>
                    <a:pt x="9895" y="7811"/>
                    <a:pt x="9788" y="7882"/>
                    <a:pt x="9728" y="8001"/>
                  </a:cubicBezTo>
                  <a:cubicBezTo>
                    <a:pt x="9430" y="8513"/>
                    <a:pt x="8966" y="8930"/>
                    <a:pt x="8359" y="9252"/>
                  </a:cubicBezTo>
                  <a:cubicBezTo>
                    <a:pt x="8287" y="9287"/>
                    <a:pt x="8240" y="9359"/>
                    <a:pt x="8228" y="9430"/>
                  </a:cubicBezTo>
                  <a:lnTo>
                    <a:pt x="7990" y="10692"/>
                  </a:lnTo>
                  <a:cubicBezTo>
                    <a:pt x="7990" y="10728"/>
                    <a:pt x="7954" y="10752"/>
                    <a:pt x="7918" y="10752"/>
                  </a:cubicBezTo>
                  <a:lnTo>
                    <a:pt x="7144" y="10752"/>
                  </a:lnTo>
                  <a:cubicBezTo>
                    <a:pt x="7109" y="10752"/>
                    <a:pt x="7085" y="10728"/>
                    <a:pt x="7061" y="10692"/>
                  </a:cubicBezTo>
                  <a:lnTo>
                    <a:pt x="6930" y="10002"/>
                  </a:lnTo>
                  <a:cubicBezTo>
                    <a:pt x="6897" y="9868"/>
                    <a:pt x="6800" y="9786"/>
                    <a:pt x="6661" y="9786"/>
                  </a:cubicBezTo>
                  <a:cubicBezTo>
                    <a:pt x="6652" y="9786"/>
                    <a:pt x="6642" y="9787"/>
                    <a:pt x="6632" y="9787"/>
                  </a:cubicBezTo>
                  <a:cubicBezTo>
                    <a:pt x="6299" y="9835"/>
                    <a:pt x="5954" y="9859"/>
                    <a:pt x="5608" y="9859"/>
                  </a:cubicBezTo>
                  <a:cubicBezTo>
                    <a:pt x="5358" y="9859"/>
                    <a:pt x="5097" y="9847"/>
                    <a:pt x="4846" y="9823"/>
                  </a:cubicBezTo>
                  <a:cubicBezTo>
                    <a:pt x="4833" y="9821"/>
                    <a:pt x="4819" y="9819"/>
                    <a:pt x="4806" y="9819"/>
                  </a:cubicBezTo>
                  <a:cubicBezTo>
                    <a:pt x="4692" y="9819"/>
                    <a:pt x="4593" y="9908"/>
                    <a:pt x="4561" y="10025"/>
                  </a:cubicBezTo>
                  <a:lnTo>
                    <a:pt x="4442" y="10692"/>
                  </a:lnTo>
                  <a:cubicBezTo>
                    <a:pt x="4442" y="10728"/>
                    <a:pt x="4418" y="10752"/>
                    <a:pt x="4370" y="10752"/>
                  </a:cubicBezTo>
                  <a:lnTo>
                    <a:pt x="3596" y="10752"/>
                  </a:lnTo>
                  <a:cubicBezTo>
                    <a:pt x="3573" y="10752"/>
                    <a:pt x="3537" y="10728"/>
                    <a:pt x="3525" y="10692"/>
                  </a:cubicBezTo>
                  <a:lnTo>
                    <a:pt x="3299" y="9502"/>
                  </a:lnTo>
                  <a:cubicBezTo>
                    <a:pt x="3287" y="9430"/>
                    <a:pt x="3239" y="9359"/>
                    <a:pt x="3168" y="9323"/>
                  </a:cubicBezTo>
                  <a:cubicBezTo>
                    <a:pt x="2108" y="8763"/>
                    <a:pt x="1560" y="7823"/>
                    <a:pt x="1560" y="6620"/>
                  </a:cubicBezTo>
                  <a:cubicBezTo>
                    <a:pt x="1560" y="6013"/>
                    <a:pt x="1691" y="5477"/>
                    <a:pt x="1965" y="5013"/>
                  </a:cubicBezTo>
                  <a:cubicBezTo>
                    <a:pt x="2215" y="4584"/>
                    <a:pt x="2572" y="4239"/>
                    <a:pt x="3037" y="3965"/>
                  </a:cubicBezTo>
                  <a:cubicBezTo>
                    <a:pt x="3108" y="3929"/>
                    <a:pt x="3132" y="3822"/>
                    <a:pt x="3096" y="3751"/>
                  </a:cubicBezTo>
                  <a:cubicBezTo>
                    <a:pt x="3065" y="3696"/>
                    <a:pt x="3008" y="3667"/>
                    <a:pt x="2952" y="3667"/>
                  </a:cubicBezTo>
                  <a:cubicBezTo>
                    <a:pt x="2923" y="3667"/>
                    <a:pt x="2895" y="3675"/>
                    <a:pt x="2870" y="3691"/>
                  </a:cubicBezTo>
                  <a:cubicBezTo>
                    <a:pt x="1977" y="4203"/>
                    <a:pt x="1429" y="5013"/>
                    <a:pt x="1275" y="6025"/>
                  </a:cubicBezTo>
                  <a:lnTo>
                    <a:pt x="1227" y="6025"/>
                  </a:lnTo>
                  <a:cubicBezTo>
                    <a:pt x="1227" y="5918"/>
                    <a:pt x="1215" y="5799"/>
                    <a:pt x="1167" y="5692"/>
                  </a:cubicBezTo>
                  <a:cubicBezTo>
                    <a:pt x="1084" y="5453"/>
                    <a:pt x="870" y="5299"/>
                    <a:pt x="667" y="5263"/>
                  </a:cubicBezTo>
                  <a:cubicBezTo>
                    <a:pt x="654" y="5262"/>
                    <a:pt x="640" y="5261"/>
                    <a:pt x="626" y="5261"/>
                  </a:cubicBezTo>
                  <a:cubicBezTo>
                    <a:pt x="474" y="5261"/>
                    <a:pt x="326" y="5323"/>
                    <a:pt x="239" y="5465"/>
                  </a:cubicBezTo>
                  <a:cubicBezTo>
                    <a:pt x="72" y="5668"/>
                    <a:pt x="96" y="5834"/>
                    <a:pt x="144" y="5942"/>
                  </a:cubicBezTo>
                  <a:cubicBezTo>
                    <a:pt x="239" y="6096"/>
                    <a:pt x="441" y="6239"/>
                    <a:pt x="798" y="6311"/>
                  </a:cubicBezTo>
                  <a:cubicBezTo>
                    <a:pt x="786" y="6323"/>
                    <a:pt x="786" y="6334"/>
                    <a:pt x="775" y="6358"/>
                  </a:cubicBezTo>
                  <a:cubicBezTo>
                    <a:pt x="560" y="6620"/>
                    <a:pt x="310" y="6680"/>
                    <a:pt x="155" y="6680"/>
                  </a:cubicBezTo>
                  <a:cubicBezTo>
                    <a:pt x="72" y="6680"/>
                    <a:pt x="1" y="6751"/>
                    <a:pt x="1" y="6858"/>
                  </a:cubicBezTo>
                  <a:cubicBezTo>
                    <a:pt x="1" y="6954"/>
                    <a:pt x="72" y="7025"/>
                    <a:pt x="155" y="7037"/>
                  </a:cubicBezTo>
                  <a:lnTo>
                    <a:pt x="191" y="7037"/>
                  </a:lnTo>
                  <a:cubicBezTo>
                    <a:pt x="394" y="7037"/>
                    <a:pt x="715" y="6966"/>
                    <a:pt x="1025" y="6573"/>
                  </a:cubicBezTo>
                  <a:cubicBezTo>
                    <a:pt x="1072" y="6513"/>
                    <a:pt x="1108" y="6442"/>
                    <a:pt x="1144" y="6382"/>
                  </a:cubicBezTo>
                  <a:cubicBezTo>
                    <a:pt x="1167" y="6382"/>
                    <a:pt x="1203" y="6382"/>
                    <a:pt x="1227" y="6394"/>
                  </a:cubicBezTo>
                  <a:cubicBezTo>
                    <a:pt x="1227" y="6489"/>
                    <a:pt x="1215" y="6573"/>
                    <a:pt x="1215" y="6668"/>
                  </a:cubicBezTo>
                  <a:cubicBezTo>
                    <a:pt x="1215" y="7347"/>
                    <a:pt x="1382" y="7954"/>
                    <a:pt x="1703" y="8478"/>
                  </a:cubicBezTo>
                  <a:cubicBezTo>
                    <a:pt x="2001" y="8954"/>
                    <a:pt x="2441" y="9359"/>
                    <a:pt x="2977" y="9644"/>
                  </a:cubicBezTo>
                  <a:lnTo>
                    <a:pt x="3192" y="10799"/>
                  </a:lnTo>
                  <a:cubicBezTo>
                    <a:pt x="3227" y="11002"/>
                    <a:pt x="3406" y="11133"/>
                    <a:pt x="3596" y="11133"/>
                  </a:cubicBezTo>
                  <a:lnTo>
                    <a:pt x="4370" y="11133"/>
                  </a:lnTo>
                  <a:cubicBezTo>
                    <a:pt x="4561" y="11133"/>
                    <a:pt x="4727" y="11002"/>
                    <a:pt x="4775" y="10799"/>
                  </a:cubicBezTo>
                  <a:lnTo>
                    <a:pt x="4894" y="10204"/>
                  </a:lnTo>
                  <a:cubicBezTo>
                    <a:pt x="5132" y="10240"/>
                    <a:pt x="5370" y="10252"/>
                    <a:pt x="5620" y="10252"/>
                  </a:cubicBezTo>
                  <a:cubicBezTo>
                    <a:pt x="5966" y="10252"/>
                    <a:pt x="6311" y="10228"/>
                    <a:pt x="6632" y="10180"/>
                  </a:cubicBezTo>
                  <a:lnTo>
                    <a:pt x="6751" y="10823"/>
                  </a:lnTo>
                  <a:cubicBezTo>
                    <a:pt x="6787" y="11014"/>
                    <a:pt x="6966" y="11145"/>
                    <a:pt x="7156" y="11145"/>
                  </a:cubicBezTo>
                  <a:lnTo>
                    <a:pt x="7930" y="11145"/>
                  </a:lnTo>
                  <a:cubicBezTo>
                    <a:pt x="8121" y="11145"/>
                    <a:pt x="8287" y="11014"/>
                    <a:pt x="8335" y="10823"/>
                  </a:cubicBezTo>
                  <a:lnTo>
                    <a:pt x="8573" y="9585"/>
                  </a:lnTo>
                  <a:cubicBezTo>
                    <a:pt x="9228" y="9240"/>
                    <a:pt x="9716" y="8775"/>
                    <a:pt x="10038" y="8228"/>
                  </a:cubicBezTo>
                  <a:cubicBezTo>
                    <a:pt x="10073" y="8180"/>
                    <a:pt x="10097" y="8156"/>
                    <a:pt x="10145" y="8132"/>
                  </a:cubicBezTo>
                  <a:lnTo>
                    <a:pt x="10895" y="7894"/>
                  </a:lnTo>
                  <a:cubicBezTo>
                    <a:pt x="11145" y="7811"/>
                    <a:pt x="11323" y="7573"/>
                    <a:pt x="11323" y="7299"/>
                  </a:cubicBezTo>
                  <a:lnTo>
                    <a:pt x="11323" y="6525"/>
                  </a:lnTo>
                  <a:cubicBezTo>
                    <a:pt x="11312" y="6251"/>
                    <a:pt x="11133" y="6013"/>
                    <a:pt x="10871" y="5918"/>
                  </a:cubicBezTo>
                  <a:lnTo>
                    <a:pt x="10419" y="5775"/>
                  </a:lnTo>
                  <a:cubicBezTo>
                    <a:pt x="10359" y="5763"/>
                    <a:pt x="10311" y="5715"/>
                    <a:pt x="10300" y="5644"/>
                  </a:cubicBezTo>
                  <a:cubicBezTo>
                    <a:pt x="10192" y="5322"/>
                    <a:pt x="10061" y="5049"/>
                    <a:pt x="9859" y="4775"/>
                  </a:cubicBezTo>
                  <a:cubicBezTo>
                    <a:pt x="9776" y="4656"/>
                    <a:pt x="9680" y="4537"/>
                    <a:pt x="9561" y="4429"/>
                  </a:cubicBezTo>
                  <a:cubicBezTo>
                    <a:pt x="9645" y="4132"/>
                    <a:pt x="9669" y="3798"/>
                    <a:pt x="9669" y="3501"/>
                  </a:cubicBezTo>
                  <a:cubicBezTo>
                    <a:pt x="9669" y="3084"/>
                    <a:pt x="9585" y="2822"/>
                    <a:pt x="9418" y="2739"/>
                  </a:cubicBezTo>
                  <a:cubicBezTo>
                    <a:pt x="9384" y="2722"/>
                    <a:pt x="9329" y="2693"/>
                    <a:pt x="9204" y="2693"/>
                  </a:cubicBezTo>
                  <a:cubicBezTo>
                    <a:pt x="8980" y="2693"/>
                    <a:pt x="8533" y="2787"/>
                    <a:pt x="7585" y="3215"/>
                  </a:cubicBezTo>
                  <a:cubicBezTo>
                    <a:pt x="7561" y="3227"/>
                    <a:pt x="7513" y="3239"/>
                    <a:pt x="7478" y="3275"/>
                  </a:cubicBezTo>
                  <a:cubicBezTo>
                    <a:pt x="7383" y="3239"/>
                    <a:pt x="7287" y="3227"/>
                    <a:pt x="7180" y="3191"/>
                  </a:cubicBezTo>
                  <a:cubicBezTo>
                    <a:pt x="7168" y="3191"/>
                    <a:pt x="7156" y="3191"/>
                    <a:pt x="7144" y="3179"/>
                  </a:cubicBezTo>
                  <a:cubicBezTo>
                    <a:pt x="7263" y="2929"/>
                    <a:pt x="7335" y="2644"/>
                    <a:pt x="7347" y="2346"/>
                  </a:cubicBezTo>
                  <a:cubicBezTo>
                    <a:pt x="7347" y="2263"/>
                    <a:pt x="7287" y="2179"/>
                    <a:pt x="7180" y="2167"/>
                  </a:cubicBezTo>
                  <a:cubicBezTo>
                    <a:pt x="7097" y="2167"/>
                    <a:pt x="7025" y="2227"/>
                    <a:pt x="7002" y="2334"/>
                  </a:cubicBezTo>
                  <a:cubicBezTo>
                    <a:pt x="6990" y="2810"/>
                    <a:pt x="6787" y="3251"/>
                    <a:pt x="6442" y="3596"/>
                  </a:cubicBezTo>
                  <a:cubicBezTo>
                    <a:pt x="6228" y="3810"/>
                    <a:pt x="5989" y="3953"/>
                    <a:pt x="5739" y="4048"/>
                  </a:cubicBezTo>
                  <a:cubicBezTo>
                    <a:pt x="5525" y="4019"/>
                    <a:pt x="5302" y="4004"/>
                    <a:pt x="5079" y="4004"/>
                  </a:cubicBezTo>
                  <a:cubicBezTo>
                    <a:pt x="4855" y="4004"/>
                    <a:pt x="4632" y="4019"/>
                    <a:pt x="4418" y="4048"/>
                  </a:cubicBezTo>
                  <a:cubicBezTo>
                    <a:pt x="4168" y="3953"/>
                    <a:pt x="3930" y="3810"/>
                    <a:pt x="3715" y="3596"/>
                  </a:cubicBezTo>
                  <a:cubicBezTo>
                    <a:pt x="3358" y="3239"/>
                    <a:pt x="3156" y="2751"/>
                    <a:pt x="3156" y="2239"/>
                  </a:cubicBezTo>
                  <a:cubicBezTo>
                    <a:pt x="3156" y="1739"/>
                    <a:pt x="3346" y="1251"/>
                    <a:pt x="3715" y="893"/>
                  </a:cubicBezTo>
                  <a:cubicBezTo>
                    <a:pt x="4073" y="536"/>
                    <a:pt x="4561" y="322"/>
                    <a:pt x="5073" y="322"/>
                  </a:cubicBezTo>
                  <a:cubicBezTo>
                    <a:pt x="5573" y="322"/>
                    <a:pt x="6073" y="512"/>
                    <a:pt x="6430" y="893"/>
                  </a:cubicBezTo>
                  <a:cubicBezTo>
                    <a:pt x="6573" y="1036"/>
                    <a:pt x="6692" y="1203"/>
                    <a:pt x="6787" y="1381"/>
                  </a:cubicBezTo>
                  <a:cubicBezTo>
                    <a:pt x="6813" y="1433"/>
                    <a:pt x="6870" y="1472"/>
                    <a:pt x="6930" y="1472"/>
                  </a:cubicBezTo>
                  <a:cubicBezTo>
                    <a:pt x="6954" y="1472"/>
                    <a:pt x="6978" y="1466"/>
                    <a:pt x="7002" y="1453"/>
                  </a:cubicBezTo>
                  <a:cubicBezTo>
                    <a:pt x="7085" y="1405"/>
                    <a:pt x="7121" y="1322"/>
                    <a:pt x="7085" y="1227"/>
                  </a:cubicBezTo>
                  <a:cubicBezTo>
                    <a:pt x="6978" y="1024"/>
                    <a:pt x="6823" y="834"/>
                    <a:pt x="6668" y="655"/>
                  </a:cubicBezTo>
                  <a:cubicBezTo>
                    <a:pt x="6228" y="215"/>
                    <a:pt x="5680" y="0"/>
                    <a:pt x="5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4829299" y="2324485"/>
              <a:ext cx="42393" cy="75291"/>
            </a:xfrm>
            <a:custGeom>
              <a:rect b="b" l="l" r="r" t="t"/>
              <a:pathLst>
                <a:path extrusionOk="0" h="2371" w="1335">
                  <a:moveTo>
                    <a:pt x="644" y="417"/>
                  </a:moveTo>
                  <a:lnTo>
                    <a:pt x="644" y="941"/>
                  </a:lnTo>
                  <a:cubicBezTo>
                    <a:pt x="501" y="882"/>
                    <a:pt x="370" y="822"/>
                    <a:pt x="370" y="656"/>
                  </a:cubicBezTo>
                  <a:cubicBezTo>
                    <a:pt x="370" y="513"/>
                    <a:pt x="489" y="441"/>
                    <a:pt x="644" y="417"/>
                  </a:cubicBezTo>
                  <a:close/>
                  <a:moveTo>
                    <a:pt x="786" y="1322"/>
                  </a:moveTo>
                  <a:cubicBezTo>
                    <a:pt x="929" y="1382"/>
                    <a:pt x="1036" y="1477"/>
                    <a:pt x="1036" y="1656"/>
                  </a:cubicBezTo>
                  <a:cubicBezTo>
                    <a:pt x="1036" y="1810"/>
                    <a:pt x="929" y="1906"/>
                    <a:pt x="786" y="1941"/>
                  </a:cubicBezTo>
                  <a:lnTo>
                    <a:pt x="786" y="1322"/>
                  </a:lnTo>
                  <a:close/>
                  <a:moveTo>
                    <a:pt x="703" y="1"/>
                  </a:moveTo>
                  <a:cubicBezTo>
                    <a:pt x="655" y="1"/>
                    <a:pt x="620" y="36"/>
                    <a:pt x="620" y="60"/>
                  </a:cubicBezTo>
                  <a:lnTo>
                    <a:pt x="620" y="156"/>
                  </a:lnTo>
                  <a:cubicBezTo>
                    <a:pt x="334" y="179"/>
                    <a:pt x="60" y="334"/>
                    <a:pt x="60" y="691"/>
                  </a:cubicBezTo>
                  <a:cubicBezTo>
                    <a:pt x="60" y="1060"/>
                    <a:pt x="346" y="1168"/>
                    <a:pt x="620" y="1251"/>
                  </a:cubicBezTo>
                  <a:lnTo>
                    <a:pt x="620" y="1941"/>
                  </a:lnTo>
                  <a:cubicBezTo>
                    <a:pt x="322" y="1906"/>
                    <a:pt x="239" y="1715"/>
                    <a:pt x="143" y="1715"/>
                  </a:cubicBezTo>
                  <a:cubicBezTo>
                    <a:pt x="60" y="1715"/>
                    <a:pt x="1" y="1810"/>
                    <a:pt x="1" y="1882"/>
                  </a:cubicBezTo>
                  <a:cubicBezTo>
                    <a:pt x="1" y="2025"/>
                    <a:pt x="239" y="2227"/>
                    <a:pt x="620" y="2227"/>
                  </a:cubicBezTo>
                  <a:lnTo>
                    <a:pt x="620" y="2311"/>
                  </a:lnTo>
                  <a:cubicBezTo>
                    <a:pt x="620" y="2346"/>
                    <a:pt x="644" y="2370"/>
                    <a:pt x="703" y="2370"/>
                  </a:cubicBezTo>
                  <a:cubicBezTo>
                    <a:pt x="751" y="2370"/>
                    <a:pt x="798" y="2346"/>
                    <a:pt x="798" y="2311"/>
                  </a:cubicBezTo>
                  <a:lnTo>
                    <a:pt x="798" y="2203"/>
                  </a:lnTo>
                  <a:cubicBezTo>
                    <a:pt x="1108" y="2168"/>
                    <a:pt x="1310" y="1965"/>
                    <a:pt x="1310" y="1608"/>
                  </a:cubicBezTo>
                  <a:cubicBezTo>
                    <a:pt x="1334" y="1227"/>
                    <a:pt x="1048" y="1096"/>
                    <a:pt x="798" y="1001"/>
                  </a:cubicBezTo>
                  <a:lnTo>
                    <a:pt x="798" y="406"/>
                  </a:lnTo>
                  <a:cubicBezTo>
                    <a:pt x="1001" y="417"/>
                    <a:pt x="1084" y="513"/>
                    <a:pt x="1144" y="513"/>
                  </a:cubicBezTo>
                  <a:cubicBezTo>
                    <a:pt x="1227" y="513"/>
                    <a:pt x="1275" y="406"/>
                    <a:pt x="1275" y="346"/>
                  </a:cubicBezTo>
                  <a:cubicBezTo>
                    <a:pt x="1275" y="203"/>
                    <a:pt x="989" y="144"/>
                    <a:pt x="798" y="144"/>
                  </a:cubicBezTo>
                  <a:lnTo>
                    <a:pt x="798" y="60"/>
                  </a:lnTo>
                  <a:cubicBezTo>
                    <a:pt x="798" y="36"/>
                    <a:pt x="751" y="1"/>
                    <a:pt x="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26"/>
          <p:cNvGrpSpPr/>
          <p:nvPr/>
        </p:nvGrpSpPr>
        <p:grpSpPr>
          <a:xfrm>
            <a:off x="5191117" y="3439834"/>
            <a:ext cx="407059" cy="406641"/>
            <a:chOff x="2497275" y="2744159"/>
            <a:chExt cx="370930" cy="370549"/>
          </a:xfrm>
        </p:grpSpPr>
        <p:sp>
          <p:nvSpPr>
            <p:cNvPr id="673" name="Google Shape;673;p26"/>
            <p:cNvSpPr/>
            <p:nvPr/>
          </p:nvSpPr>
          <p:spPr>
            <a:xfrm>
              <a:off x="2497275" y="2744159"/>
              <a:ext cx="284366" cy="284747"/>
            </a:xfrm>
            <a:custGeom>
              <a:rect b="b" l="l" r="r" t="t"/>
              <a:pathLst>
                <a:path extrusionOk="0" h="8967" w="8955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2592191" y="2821673"/>
              <a:ext cx="113461" cy="98345"/>
            </a:xfrm>
            <a:custGeom>
              <a:rect b="b" l="l" r="r" t="t"/>
              <a:pathLst>
                <a:path extrusionOk="0" h="3097" w="3573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2574408" y="2862129"/>
              <a:ext cx="106665" cy="90756"/>
            </a:xfrm>
            <a:custGeom>
              <a:rect b="b" l="l" r="r" t="t"/>
              <a:pathLst>
                <a:path extrusionOk="0" h="2858" w="3359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2676881" y="2923385"/>
              <a:ext cx="191324" cy="191324"/>
            </a:xfrm>
            <a:custGeom>
              <a:rect b="b" l="l" r="r" t="t"/>
              <a:pathLst>
                <a:path extrusionOk="0" h="6025" w="6025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2738867" y="2986895"/>
              <a:ext cx="65066" cy="65066"/>
            </a:xfrm>
            <a:custGeom>
              <a:rect b="b" l="l" r="r" t="t"/>
              <a:pathLst>
                <a:path extrusionOk="0" h="2049" w="2049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2604670" y="2851904"/>
              <a:ext cx="70718" cy="71131"/>
            </a:xfrm>
            <a:custGeom>
              <a:rect b="b" l="l" r="r" t="t"/>
              <a:pathLst>
                <a:path extrusionOk="0" h="2240" w="2227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26"/>
          <p:cNvGrpSpPr/>
          <p:nvPr/>
        </p:nvGrpSpPr>
        <p:grpSpPr>
          <a:xfrm>
            <a:off x="1159311" y="1834606"/>
            <a:ext cx="409150" cy="375940"/>
            <a:chOff x="1952836" y="2774422"/>
            <a:chExt cx="372835" cy="342573"/>
          </a:xfrm>
        </p:grpSpPr>
        <p:sp>
          <p:nvSpPr>
            <p:cNvPr id="680" name="Google Shape;680;p26"/>
            <p:cNvSpPr/>
            <p:nvPr/>
          </p:nvSpPr>
          <p:spPr>
            <a:xfrm>
              <a:off x="2076490" y="3057581"/>
              <a:ext cx="40869" cy="40869"/>
            </a:xfrm>
            <a:custGeom>
              <a:rect b="b" l="l" r="r" t="t"/>
              <a:pathLst>
                <a:path extrusionOk="0" h="1287" w="1287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208432" y="3057581"/>
              <a:ext cx="40869" cy="40869"/>
            </a:xfrm>
            <a:custGeom>
              <a:rect b="b" l="l" r="r" t="t"/>
              <a:pathLst>
                <a:path extrusionOk="0" h="1287" w="1287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1952836" y="2774422"/>
              <a:ext cx="372835" cy="342573"/>
            </a:xfrm>
            <a:custGeom>
              <a:rect b="b" l="l" r="r" t="t"/>
              <a:pathLst>
                <a:path extrusionOk="0" h="10788" w="11741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26"/>
          <p:cNvGrpSpPr/>
          <p:nvPr/>
        </p:nvGrpSpPr>
        <p:grpSpPr>
          <a:xfrm>
            <a:off x="5189886" y="1856604"/>
            <a:ext cx="409533" cy="331927"/>
            <a:chOff x="5220616" y="2791061"/>
            <a:chExt cx="373185" cy="302466"/>
          </a:xfrm>
        </p:grpSpPr>
        <p:sp>
          <p:nvSpPr>
            <p:cNvPr id="684" name="Google Shape;684;p26"/>
            <p:cNvSpPr/>
            <p:nvPr/>
          </p:nvSpPr>
          <p:spPr>
            <a:xfrm>
              <a:off x="5220616" y="2791061"/>
              <a:ext cx="373185" cy="302466"/>
            </a:xfrm>
            <a:custGeom>
              <a:rect b="b" l="l" r="r" t="t"/>
              <a:pathLst>
                <a:path extrusionOk="0" h="9525" w="11752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5244432" y="2849268"/>
              <a:ext cx="326314" cy="11368"/>
            </a:xfrm>
            <a:custGeom>
              <a:rect b="b" l="l" r="r" t="t"/>
              <a:pathLst>
                <a:path extrusionOk="0" h="358" w="10276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5261834" y="289613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5343507" y="289613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5506823" y="2896139"/>
              <a:ext cx="46172" cy="11400"/>
            </a:xfrm>
            <a:custGeom>
              <a:rect b="b" l="l" r="r" t="t"/>
              <a:pathLst>
                <a:path extrusionOk="0" h="359" w="1454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5261834" y="2942660"/>
              <a:ext cx="46521" cy="11368"/>
            </a:xfrm>
            <a:custGeom>
              <a:rect b="b" l="l" r="r" t="t"/>
              <a:pathLst>
                <a:path extrusionOk="0" h="358" w="1465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5424768" y="2942660"/>
              <a:ext cx="46553" cy="11368"/>
            </a:xfrm>
            <a:custGeom>
              <a:rect b="b" l="l" r="r" t="t"/>
              <a:pathLst>
                <a:path extrusionOk="0" h="358" w="1466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5261834" y="298914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5343507" y="298914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5506823" y="2989149"/>
              <a:ext cx="46172" cy="11400"/>
            </a:xfrm>
            <a:custGeom>
              <a:rect b="b" l="l" r="r" t="t"/>
              <a:pathLst>
                <a:path extrusionOk="0" h="359" w="1454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5343507" y="3036051"/>
              <a:ext cx="46521" cy="10987"/>
            </a:xfrm>
            <a:custGeom>
              <a:rect b="b" l="l" r="r" t="t"/>
              <a:pathLst>
                <a:path extrusionOk="0" h="346" w="1465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5424768" y="3036051"/>
              <a:ext cx="46553" cy="10987"/>
            </a:xfrm>
            <a:custGeom>
              <a:rect b="b" l="l" r="r" t="t"/>
              <a:pathLst>
                <a:path extrusionOk="0" h="346" w="1466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5506823" y="3036051"/>
              <a:ext cx="46172" cy="10987"/>
            </a:xfrm>
            <a:custGeom>
              <a:rect b="b" l="l" r="r" t="t"/>
              <a:pathLst>
                <a:path extrusionOk="0" h="346" w="1454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5343126" y="2930752"/>
              <a:ext cx="46902" cy="33851"/>
            </a:xfrm>
            <a:custGeom>
              <a:rect b="b" l="l" r="r" t="t"/>
              <a:pathLst>
                <a:path extrusionOk="0" h="1066" w="1477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5506442" y="2930752"/>
              <a:ext cx="47283" cy="33851"/>
            </a:xfrm>
            <a:custGeom>
              <a:rect b="b" l="l" r="r" t="t"/>
              <a:pathLst>
                <a:path extrusionOk="0" h="1066" w="1489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5424419" y="2977336"/>
              <a:ext cx="47283" cy="34168"/>
            </a:xfrm>
            <a:custGeom>
              <a:rect b="b" l="l" r="r" t="t"/>
              <a:pathLst>
                <a:path extrusionOk="0" h="1076" w="1489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5261453" y="3024143"/>
              <a:ext cx="47283" cy="33851"/>
            </a:xfrm>
            <a:custGeom>
              <a:rect b="b" l="l" r="r" t="t"/>
              <a:pathLst>
                <a:path extrusionOk="0" h="1066" w="1489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5424419" y="2884231"/>
              <a:ext cx="47283" cy="33883"/>
            </a:xfrm>
            <a:custGeom>
              <a:rect b="b" l="l" r="r" t="t"/>
              <a:pathLst>
                <a:path extrusionOk="0" h="1067" w="1489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707" name="Google Shape;707;p27"/>
          <p:cNvGrpSpPr/>
          <p:nvPr/>
        </p:nvGrpSpPr>
        <p:grpSpPr>
          <a:xfrm>
            <a:off x="3145150" y="1560775"/>
            <a:ext cx="1427268" cy="1426368"/>
            <a:chOff x="3145150" y="1332175"/>
            <a:chExt cx="1427268" cy="1426368"/>
          </a:xfrm>
        </p:grpSpPr>
        <p:sp>
          <p:nvSpPr>
            <p:cNvPr id="708" name="Google Shape;708;p27"/>
            <p:cNvSpPr/>
            <p:nvPr/>
          </p:nvSpPr>
          <p:spPr>
            <a:xfrm>
              <a:off x="3145150" y="1332175"/>
              <a:ext cx="765000" cy="76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709" name="Google Shape;709;p27"/>
            <p:cNvCxnSpPr>
              <a:endCxn id="708" idx="5"/>
            </p:cNvCxnSpPr>
            <p:nvPr/>
          </p:nvCxnSpPr>
          <p:spPr>
            <a:xfrm rot="10800000">
              <a:off x="3798118" y="1985143"/>
              <a:ext cx="774300" cy="7734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0" name="Google Shape;710;p27"/>
          <p:cNvGrpSpPr/>
          <p:nvPr/>
        </p:nvGrpSpPr>
        <p:grpSpPr>
          <a:xfrm>
            <a:off x="4572332" y="1560775"/>
            <a:ext cx="1424868" cy="1428768"/>
            <a:chOff x="4572332" y="1332175"/>
            <a:chExt cx="1424868" cy="1428768"/>
          </a:xfrm>
        </p:grpSpPr>
        <p:sp>
          <p:nvSpPr>
            <p:cNvPr id="711" name="Google Shape;711;p27"/>
            <p:cNvSpPr/>
            <p:nvPr/>
          </p:nvSpPr>
          <p:spPr>
            <a:xfrm>
              <a:off x="5232200" y="1332175"/>
              <a:ext cx="765000" cy="76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712" name="Google Shape;712;p27"/>
            <p:cNvCxnSpPr>
              <a:endCxn id="711" idx="3"/>
            </p:cNvCxnSpPr>
            <p:nvPr/>
          </p:nvCxnSpPr>
          <p:spPr>
            <a:xfrm flipH="1" rot="10800000">
              <a:off x="4572332" y="1985143"/>
              <a:ext cx="771900" cy="7758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3" name="Google Shape;713;p27"/>
          <p:cNvGrpSpPr/>
          <p:nvPr/>
        </p:nvGrpSpPr>
        <p:grpSpPr>
          <a:xfrm>
            <a:off x="3145150" y="2832132"/>
            <a:ext cx="1429668" cy="1428768"/>
            <a:chOff x="3145150" y="2755932"/>
            <a:chExt cx="1429668" cy="1428768"/>
          </a:xfrm>
        </p:grpSpPr>
        <p:sp>
          <p:nvSpPr>
            <p:cNvPr id="714" name="Google Shape;714;p27"/>
            <p:cNvSpPr/>
            <p:nvPr/>
          </p:nvSpPr>
          <p:spPr>
            <a:xfrm>
              <a:off x="3145150" y="3419700"/>
              <a:ext cx="765000" cy="765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715" name="Google Shape;715;p27"/>
            <p:cNvCxnSpPr>
              <a:endCxn id="714" idx="7"/>
            </p:cNvCxnSpPr>
            <p:nvPr/>
          </p:nvCxnSpPr>
          <p:spPr>
            <a:xfrm flipH="1">
              <a:off x="3798118" y="2755932"/>
              <a:ext cx="776700" cy="7758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6" name="Google Shape;716;p27"/>
          <p:cNvGrpSpPr/>
          <p:nvPr/>
        </p:nvGrpSpPr>
        <p:grpSpPr>
          <a:xfrm>
            <a:off x="4574732" y="2837232"/>
            <a:ext cx="1422468" cy="1423668"/>
            <a:chOff x="4574732" y="2761032"/>
            <a:chExt cx="1422468" cy="1423668"/>
          </a:xfrm>
        </p:grpSpPr>
        <p:sp>
          <p:nvSpPr>
            <p:cNvPr id="717" name="Google Shape;717;p27"/>
            <p:cNvSpPr/>
            <p:nvPr/>
          </p:nvSpPr>
          <p:spPr>
            <a:xfrm>
              <a:off x="5232200" y="3419700"/>
              <a:ext cx="765000" cy="765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718" name="Google Shape;718;p27"/>
            <p:cNvCxnSpPr>
              <a:endCxn id="717" idx="1"/>
            </p:cNvCxnSpPr>
            <p:nvPr/>
          </p:nvCxnSpPr>
          <p:spPr>
            <a:xfrm>
              <a:off x="4574732" y="2761032"/>
              <a:ext cx="769500" cy="7707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9" name="Google Shape;719;p27"/>
          <p:cNvGrpSpPr/>
          <p:nvPr/>
        </p:nvGrpSpPr>
        <p:grpSpPr>
          <a:xfrm>
            <a:off x="3985575" y="2325238"/>
            <a:ext cx="1171200" cy="1171200"/>
            <a:chOff x="5587975" y="1952850"/>
            <a:chExt cx="1171200" cy="1171200"/>
          </a:xfrm>
        </p:grpSpPr>
        <p:sp>
          <p:nvSpPr>
            <p:cNvPr id="720" name="Google Shape;720;p27"/>
            <p:cNvSpPr/>
            <p:nvPr/>
          </p:nvSpPr>
          <p:spPr>
            <a:xfrm>
              <a:off x="5587975" y="1952850"/>
              <a:ext cx="1171200" cy="11712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5673875" y="2038750"/>
              <a:ext cx="999300" cy="99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/>
            </a:p>
          </p:txBody>
        </p:sp>
      </p:grpSp>
      <p:grpSp>
        <p:nvGrpSpPr>
          <p:cNvPr id="722" name="Google Shape;722;p27"/>
          <p:cNvGrpSpPr/>
          <p:nvPr/>
        </p:nvGrpSpPr>
        <p:grpSpPr>
          <a:xfrm>
            <a:off x="710263" y="1455638"/>
            <a:ext cx="1884613" cy="1040750"/>
            <a:chOff x="710263" y="1513963"/>
            <a:chExt cx="1884613" cy="1040750"/>
          </a:xfrm>
        </p:grpSpPr>
        <p:sp>
          <p:nvSpPr>
            <p:cNvPr id="723" name="Google Shape;723;p27"/>
            <p:cNvSpPr txBox="1"/>
            <p:nvPr/>
          </p:nvSpPr>
          <p:spPr>
            <a:xfrm>
              <a:off x="710263" y="178971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4" name="Google Shape;724;p27"/>
            <p:cNvSpPr txBox="1"/>
            <p:nvPr/>
          </p:nvSpPr>
          <p:spPr>
            <a:xfrm>
              <a:off x="710275" y="1513963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5" name="Google Shape;725;p27"/>
          <p:cNvGrpSpPr/>
          <p:nvPr/>
        </p:nvGrpSpPr>
        <p:grpSpPr>
          <a:xfrm>
            <a:off x="710263" y="3382800"/>
            <a:ext cx="1884613" cy="1040750"/>
            <a:chOff x="710263" y="2962188"/>
            <a:chExt cx="1884613" cy="1040750"/>
          </a:xfrm>
        </p:grpSpPr>
        <p:sp>
          <p:nvSpPr>
            <p:cNvPr id="726" name="Google Shape;726;p27"/>
            <p:cNvSpPr txBox="1"/>
            <p:nvPr/>
          </p:nvSpPr>
          <p:spPr>
            <a:xfrm>
              <a:off x="710263" y="3237937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7" name="Google Shape;727;p27"/>
            <p:cNvSpPr txBox="1"/>
            <p:nvPr/>
          </p:nvSpPr>
          <p:spPr>
            <a:xfrm>
              <a:off x="710275" y="2962188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8" name="Google Shape;728;p27"/>
          <p:cNvGrpSpPr/>
          <p:nvPr/>
        </p:nvGrpSpPr>
        <p:grpSpPr>
          <a:xfrm>
            <a:off x="6547463" y="1455638"/>
            <a:ext cx="1884613" cy="1040750"/>
            <a:chOff x="6547463" y="1513963"/>
            <a:chExt cx="1884613" cy="1040750"/>
          </a:xfrm>
        </p:grpSpPr>
        <p:sp>
          <p:nvSpPr>
            <p:cNvPr id="729" name="Google Shape;729;p27"/>
            <p:cNvSpPr txBox="1"/>
            <p:nvPr/>
          </p:nvSpPr>
          <p:spPr>
            <a:xfrm>
              <a:off x="6547463" y="178971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the fourth-largest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0" name="Google Shape;730;p27"/>
            <p:cNvSpPr txBox="1"/>
            <p:nvPr/>
          </p:nvSpPr>
          <p:spPr>
            <a:xfrm>
              <a:off x="6547475" y="1513963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31" name="Google Shape;731;p27"/>
          <p:cNvGrpSpPr/>
          <p:nvPr/>
        </p:nvGrpSpPr>
        <p:grpSpPr>
          <a:xfrm>
            <a:off x="6547463" y="3382800"/>
            <a:ext cx="1884613" cy="1040750"/>
            <a:chOff x="6547463" y="2962188"/>
            <a:chExt cx="1884613" cy="1040750"/>
          </a:xfrm>
        </p:grpSpPr>
        <p:sp>
          <p:nvSpPr>
            <p:cNvPr id="732" name="Google Shape;732;p27"/>
            <p:cNvSpPr txBox="1"/>
            <p:nvPr/>
          </p:nvSpPr>
          <p:spPr>
            <a:xfrm>
              <a:off x="6547463" y="3237937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3" name="Google Shape;733;p27"/>
            <p:cNvSpPr txBox="1"/>
            <p:nvPr/>
          </p:nvSpPr>
          <p:spPr>
            <a:xfrm>
              <a:off x="6547475" y="2962188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34" name="Google Shape;734;p27"/>
          <p:cNvGrpSpPr/>
          <p:nvPr/>
        </p:nvGrpSpPr>
        <p:grpSpPr>
          <a:xfrm>
            <a:off x="5445055" y="3708766"/>
            <a:ext cx="339306" cy="339253"/>
            <a:chOff x="2685825" y="840375"/>
            <a:chExt cx="481900" cy="481825"/>
          </a:xfrm>
        </p:grpSpPr>
        <p:sp>
          <p:nvSpPr>
            <p:cNvPr id="735" name="Google Shape;735;p27"/>
            <p:cNvSpPr/>
            <p:nvPr/>
          </p:nvSpPr>
          <p:spPr>
            <a:xfrm>
              <a:off x="2685825" y="840375"/>
              <a:ext cx="481900" cy="481825"/>
            </a:xfrm>
            <a:custGeom>
              <a:rect b="b" l="l" r="r" t="t"/>
              <a:pathLst>
                <a:path extrusionOk="0" h="19273" w="19276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2819200" y="98340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37" name="Google Shape;737;p27"/>
          <p:cNvGrpSpPr/>
          <p:nvPr/>
        </p:nvGrpSpPr>
        <p:grpSpPr>
          <a:xfrm>
            <a:off x="5439491" y="1773337"/>
            <a:ext cx="350431" cy="339887"/>
            <a:chOff x="3270675" y="841800"/>
            <a:chExt cx="497700" cy="482725"/>
          </a:xfrm>
        </p:grpSpPr>
        <p:sp>
          <p:nvSpPr>
            <p:cNvPr id="738" name="Google Shape;738;p27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41" name="Google Shape;741;p27"/>
          <p:cNvSpPr/>
          <p:nvPr/>
        </p:nvSpPr>
        <p:spPr>
          <a:xfrm>
            <a:off x="3358029" y="1784248"/>
            <a:ext cx="339253" cy="318060"/>
          </a:xfrm>
          <a:custGeom>
            <a:rect b="b" l="l" r="r" t="t"/>
            <a:pathLst>
              <a:path extrusionOk="0" h="18069" w="19273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742" name="Google Shape;742;p27"/>
          <p:cNvGrpSpPr/>
          <p:nvPr/>
        </p:nvGrpSpPr>
        <p:grpSpPr>
          <a:xfrm>
            <a:off x="3358017" y="3708770"/>
            <a:ext cx="339253" cy="339253"/>
            <a:chOff x="3271200" y="1435075"/>
            <a:chExt cx="481825" cy="481825"/>
          </a:xfrm>
        </p:grpSpPr>
        <p:sp>
          <p:nvSpPr>
            <p:cNvPr id="743" name="Google Shape;743;p27"/>
            <p:cNvSpPr/>
            <p:nvPr/>
          </p:nvSpPr>
          <p:spPr>
            <a:xfrm>
              <a:off x="3271200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3356575" y="1520525"/>
              <a:ext cx="311000" cy="311025"/>
            </a:xfrm>
            <a:custGeom>
              <a:rect b="b" l="l" r="r" t="t"/>
              <a:pathLst>
                <a:path extrusionOk="0" h="12441" w="1244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750" name="Google Shape;750;p28"/>
          <p:cNvGrpSpPr/>
          <p:nvPr/>
        </p:nvGrpSpPr>
        <p:grpSpPr>
          <a:xfrm>
            <a:off x="4604438" y="2862775"/>
            <a:ext cx="1621650" cy="1545450"/>
            <a:chOff x="4604438" y="2862775"/>
            <a:chExt cx="1621650" cy="1545450"/>
          </a:xfrm>
        </p:grpSpPr>
        <p:sp>
          <p:nvSpPr>
            <p:cNvPr id="751" name="Google Shape;751;p28"/>
            <p:cNvSpPr/>
            <p:nvPr/>
          </p:nvSpPr>
          <p:spPr>
            <a:xfrm>
              <a:off x="4604438" y="2862775"/>
              <a:ext cx="1271600" cy="1271625"/>
            </a:xfrm>
            <a:custGeom>
              <a:rect b="b" l="l" r="r" t="t"/>
              <a:pathLst>
                <a:path extrusionOk="0" h="50865" w="50864">
                  <a:moveTo>
                    <a:pt x="28516" y="1"/>
                  </a:moveTo>
                  <a:cubicBezTo>
                    <a:pt x="12764" y="1"/>
                    <a:pt x="0" y="12764"/>
                    <a:pt x="0" y="28516"/>
                  </a:cubicBezTo>
                  <a:lnTo>
                    <a:pt x="0" y="50864"/>
                  </a:lnTo>
                  <a:lnTo>
                    <a:pt x="31707" y="50864"/>
                  </a:lnTo>
                  <a:cubicBezTo>
                    <a:pt x="42291" y="50864"/>
                    <a:pt x="50864" y="42280"/>
                    <a:pt x="50864" y="31707"/>
                  </a:cubicBezTo>
                  <a:lnTo>
                    <a:pt x="5086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5544738" y="3726875"/>
              <a:ext cx="681350" cy="681350"/>
            </a:xfrm>
            <a:custGeom>
              <a:rect b="b" l="l" r="r" t="t"/>
              <a:pathLst>
                <a:path extrusionOk="0" h="27254" w="27254">
                  <a:moveTo>
                    <a:pt x="0" y="1"/>
                  </a:moveTo>
                  <a:lnTo>
                    <a:pt x="0" y="27254"/>
                  </a:lnTo>
                  <a:lnTo>
                    <a:pt x="8096" y="27254"/>
                  </a:lnTo>
                  <a:cubicBezTo>
                    <a:pt x="18669" y="27254"/>
                    <a:pt x="27253" y="18670"/>
                    <a:pt x="27253" y="8085"/>
                  </a:cubicBezTo>
                  <a:lnTo>
                    <a:pt x="27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Apr</a:t>
              </a:r>
              <a:endParaRPr b="1"/>
            </a:p>
          </p:txBody>
        </p:sp>
      </p:grpSp>
      <p:grpSp>
        <p:nvGrpSpPr>
          <p:cNvPr id="753" name="Google Shape;753;p28"/>
          <p:cNvGrpSpPr/>
          <p:nvPr/>
        </p:nvGrpSpPr>
        <p:grpSpPr>
          <a:xfrm>
            <a:off x="4604438" y="1257525"/>
            <a:ext cx="1621650" cy="1545450"/>
            <a:chOff x="4604438" y="1257525"/>
            <a:chExt cx="1621650" cy="1545450"/>
          </a:xfrm>
        </p:grpSpPr>
        <p:sp>
          <p:nvSpPr>
            <p:cNvPr id="754" name="Google Shape;754;p28"/>
            <p:cNvSpPr/>
            <p:nvPr/>
          </p:nvSpPr>
          <p:spPr>
            <a:xfrm>
              <a:off x="4604438" y="1531375"/>
              <a:ext cx="1271600" cy="1271600"/>
            </a:xfrm>
            <a:custGeom>
              <a:rect b="b" l="l" r="r" t="t"/>
              <a:pathLst>
                <a:path extrusionOk="0" h="50864" w="50864">
                  <a:moveTo>
                    <a:pt x="0" y="0"/>
                  </a:moveTo>
                  <a:lnTo>
                    <a:pt x="0" y="22348"/>
                  </a:lnTo>
                  <a:cubicBezTo>
                    <a:pt x="0" y="38100"/>
                    <a:pt x="12764" y="50864"/>
                    <a:pt x="28516" y="50864"/>
                  </a:cubicBezTo>
                  <a:lnTo>
                    <a:pt x="50864" y="50864"/>
                  </a:lnTo>
                  <a:lnTo>
                    <a:pt x="50864" y="19157"/>
                  </a:lnTo>
                  <a:cubicBezTo>
                    <a:pt x="50864" y="8573"/>
                    <a:pt x="42291" y="0"/>
                    <a:pt x="3170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4572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5544738" y="1257525"/>
              <a:ext cx="681350" cy="681350"/>
            </a:xfrm>
            <a:custGeom>
              <a:rect b="b" l="l" r="r" t="t"/>
              <a:pathLst>
                <a:path extrusionOk="0" h="27254" w="27254">
                  <a:moveTo>
                    <a:pt x="0" y="1"/>
                  </a:moveTo>
                  <a:lnTo>
                    <a:pt x="0" y="27254"/>
                  </a:lnTo>
                  <a:lnTo>
                    <a:pt x="27253" y="27254"/>
                  </a:lnTo>
                  <a:lnTo>
                    <a:pt x="27253" y="19158"/>
                  </a:lnTo>
                  <a:cubicBezTo>
                    <a:pt x="27253" y="8585"/>
                    <a:pt x="18669" y="1"/>
                    <a:pt x="8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</a:t>
              </a:r>
              <a:endParaRPr/>
            </a:p>
          </p:txBody>
        </p:sp>
      </p:grpSp>
      <p:grpSp>
        <p:nvGrpSpPr>
          <p:cNvPr id="756" name="Google Shape;756;p28"/>
          <p:cNvGrpSpPr/>
          <p:nvPr/>
        </p:nvGrpSpPr>
        <p:grpSpPr>
          <a:xfrm>
            <a:off x="2917913" y="1257525"/>
            <a:ext cx="1621650" cy="1545450"/>
            <a:chOff x="2917913" y="1257525"/>
            <a:chExt cx="1621650" cy="1545450"/>
          </a:xfrm>
        </p:grpSpPr>
        <p:sp>
          <p:nvSpPr>
            <p:cNvPr id="757" name="Google Shape;757;p28"/>
            <p:cNvSpPr/>
            <p:nvPr/>
          </p:nvSpPr>
          <p:spPr>
            <a:xfrm>
              <a:off x="3267963" y="1531375"/>
              <a:ext cx="1271600" cy="1271600"/>
            </a:xfrm>
            <a:custGeom>
              <a:rect b="b" l="l" r="r" t="t"/>
              <a:pathLst>
                <a:path extrusionOk="0" h="50864" w="50864">
                  <a:moveTo>
                    <a:pt x="19157" y="0"/>
                  </a:moveTo>
                  <a:cubicBezTo>
                    <a:pt x="8573" y="0"/>
                    <a:pt x="0" y="8573"/>
                    <a:pt x="0" y="19157"/>
                  </a:cubicBezTo>
                  <a:lnTo>
                    <a:pt x="0" y="50864"/>
                  </a:lnTo>
                  <a:lnTo>
                    <a:pt x="22348" y="50864"/>
                  </a:lnTo>
                  <a:cubicBezTo>
                    <a:pt x="38088" y="50864"/>
                    <a:pt x="50864" y="38100"/>
                    <a:pt x="50864" y="22348"/>
                  </a:cubicBezTo>
                  <a:lnTo>
                    <a:pt x="5086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4572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2917913" y="1257525"/>
              <a:ext cx="681350" cy="681350"/>
            </a:xfrm>
            <a:custGeom>
              <a:rect b="b" l="l" r="r" t="t"/>
              <a:pathLst>
                <a:path extrusionOk="0" h="27254" w="27254">
                  <a:moveTo>
                    <a:pt x="19158" y="1"/>
                  </a:moveTo>
                  <a:cubicBezTo>
                    <a:pt x="8573" y="1"/>
                    <a:pt x="0" y="8585"/>
                    <a:pt x="0" y="19158"/>
                  </a:cubicBezTo>
                  <a:lnTo>
                    <a:pt x="0" y="27254"/>
                  </a:lnTo>
                  <a:lnTo>
                    <a:pt x="27254" y="27254"/>
                  </a:lnTo>
                  <a:lnTo>
                    <a:pt x="272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9" name="Google Shape;759;p28"/>
          <p:cNvGrpSpPr/>
          <p:nvPr/>
        </p:nvGrpSpPr>
        <p:grpSpPr>
          <a:xfrm>
            <a:off x="2917913" y="2862775"/>
            <a:ext cx="1621650" cy="1545450"/>
            <a:chOff x="2917913" y="2862775"/>
            <a:chExt cx="1621650" cy="1545450"/>
          </a:xfrm>
        </p:grpSpPr>
        <p:sp>
          <p:nvSpPr>
            <p:cNvPr id="760" name="Google Shape;760;p28"/>
            <p:cNvSpPr/>
            <p:nvPr/>
          </p:nvSpPr>
          <p:spPr>
            <a:xfrm>
              <a:off x="3267963" y="2862775"/>
              <a:ext cx="1271600" cy="1271625"/>
            </a:xfrm>
            <a:custGeom>
              <a:rect b="b" l="l" r="r" t="t"/>
              <a:pathLst>
                <a:path extrusionOk="0" h="50865" w="50864">
                  <a:moveTo>
                    <a:pt x="0" y="1"/>
                  </a:moveTo>
                  <a:lnTo>
                    <a:pt x="0" y="31707"/>
                  </a:lnTo>
                  <a:cubicBezTo>
                    <a:pt x="0" y="42280"/>
                    <a:pt x="8573" y="50864"/>
                    <a:pt x="19157" y="50864"/>
                  </a:cubicBezTo>
                  <a:lnTo>
                    <a:pt x="50864" y="50864"/>
                  </a:lnTo>
                  <a:lnTo>
                    <a:pt x="50864" y="28516"/>
                  </a:lnTo>
                  <a:cubicBezTo>
                    <a:pt x="50864" y="12764"/>
                    <a:pt x="38088" y="1"/>
                    <a:pt x="2234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2917913" y="3726875"/>
              <a:ext cx="681350" cy="681350"/>
            </a:xfrm>
            <a:custGeom>
              <a:rect b="b" l="l" r="r" t="t"/>
              <a:pathLst>
                <a:path extrusionOk="0" h="27254" w="27254">
                  <a:moveTo>
                    <a:pt x="0" y="1"/>
                  </a:moveTo>
                  <a:lnTo>
                    <a:pt x="0" y="8085"/>
                  </a:lnTo>
                  <a:cubicBezTo>
                    <a:pt x="0" y="18670"/>
                    <a:pt x="8573" y="27254"/>
                    <a:pt x="19158" y="27254"/>
                  </a:cubicBezTo>
                  <a:lnTo>
                    <a:pt x="27254" y="27254"/>
                  </a:lnTo>
                  <a:lnTo>
                    <a:pt x="272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</a:t>
              </a:r>
              <a:endParaRPr/>
            </a:p>
          </p:txBody>
        </p:sp>
      </p:grpSp>
      <p:grpSp>
        <p:nvGrpSpPr>
          <p:cNvPr id="762" name="Google Shape;762;p28"/>
          <p:cNvGrpSpPr/>
          <p:nvPr/>
        </p:nvGrpSpPr>
        <p:grpSpPr>
          <a:xfrm>
            <a:off x="5002516" y="3612857"/>
            <a:ext cx="369805" cy="353782"/>
            <a:chOff x="3950316" y="3820307"/>
            <a:chExt cx="369805" cy="353782"/>
          </a:xfrm>
        </p:grpSpPr>
        <p:sp>
          <p:nvSpPr>
            <p:cNvPr id="763" name="Google Shape;763;p28"/>
            <p:cNvSpPr/>
            <p:nvPr/>
          </p:nvSpPr>
          <p:spPr>
            <a:xfrm>
              <a:off x="4040561" y="3880991"/>
              <a:ext cx="99802" cy="28383"/>
            </a:xfrm>
            <a:custGeom>
              <a:rect b="b" l="l" r="r" t="t"/>
              <a:pathLst>
                <a:path extrusionOk="0" h="891" w="3133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3950316" y="3820307"/>
              <a:ext cx="369805" cy="353782"/>
            </a:xfrm>
            <a:custGeom>
              <a:rect b="b" l="l" r="r" t="t"/>
              <a:pathLst>
                <a:path extrusionOk="0" h="11106" w="11609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098219" y="3850602"/>
              <a:ext cx="101299" cy="195781"/>
            </a:xfrm>
            <a:custGeom>
              <a:rect b="b" l="l" r="r" t="t"/>
              <a:pathLst>
                <a:path extrusionOk="0" h="6146" w="318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3981789" y="3849136"/>
              <a:ext cx="103178" cy="198011"/>
            </a:xfrm>
            <a:custGeom>
              <a:rect b="b" l="l" r="r" t="t"/>
              <a:pathLst>
                <a:path extrusionOk="0" h="6216" w="3239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28"/>
          <p:cNvGrpSpPr/>
          <p:nvPr/>
        </p:nvGrpSpPr>
        <p:grpSpPr>
          <a:xfrm>
            <a:off x="3796832" y="3598205"/>
            <a:ext cx="271213" cy="383088"/>
            <a:chOff x="1333682" y="3344330"/>
            <a:chExt cx="271213" cy="383088"/>
          </a:xfrm>
        </p:grpSpPr>
        <p:sp>
          <p:nvSpPr>
            <p:cNvPr id="768" name="Google Shape;768;p28"/>
            <p:cNvSpPr/>
            <p:nvPr/>
          </p:nvSpPr>
          <p:spPr>
            <a:xfrm>
              <a:off x="1334065" y="3377332"/>
              <a:ext cx="270831" cy="350086"/>
            </a:xfrm>
            <a:custGeom>
              <a:rect b="b" l="l" r="r" t="t"/>
              <a:pathLst>
                <a:path extrusionOk="0" h="10990" w="8502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1333682" y="3344330"/>
              <a:ext cx="189697" cy="292461"/>
            </a:xfrm>
            <a:custGeom>
              <a:rect b="b" l="l" r="r" t="t"/>
              <a:pathLst>
                <a:path extrusionOk="0" h="9181" w="5955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1444060" y="346948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1444060" y="3493762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1444060" y="354192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1444060" y="356581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1444060" y="361474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1444060" y="3638256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1371622" y="3459454"/>
              <a:ext cx="70208" cy="57084"/>
            </a:xfrm>
            <a:custGeom>
              <a:rect b="b" l="l" r="r" t="t"/>
              <a:pathLst>
                <a:path extrusionOk="0" h="1792" w="2204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1371622" y="3532434"/>
              <a:ext cx="70208" cy="56543"/>
            </a:xfrm>
            <a:custGeom>
              <a:rect b="b" l="l" r="r" t="t"/>
              <a:pathLst>
                <a:path extrusionOk="0" h="1775" w="2204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1371622" y="3605254"/>
              <a:ext cx="70208" cy="55810"/>
            </a:xfrm>
            <a:custGeom>
              <a:rect b="b" l="l" r="r" t="t"/>
              <a:pathLst>
                <a:path extrusionOk="0" h="1752" w="2204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9" name="Google Shape;779;p28"/>
          <p:cNvSpPr/>
          <p:nvPr/>
        </p:nvSpPr>
        <p:spPr>
          <a:xfrm>
            <a:off x="4997202" y="1786028"/>
            <a:ext cx="380444" cy="310077"/>
          </a:xfrm>
          <a:custGeom>
            <a:rect b="b" l="l" r="r" t="t"/>
            <a:pathLst>
              <a:path extrusionOk="0" h="9734" w="11943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28"/>
          <p:cNvSpPr/>
          <p:nvPr/>
        </p:nvSpPr>
        <p:spPr>
          <a:xfrm>
            <a:off x="3749620" y="1759287"/>
            <a:ext cx="365632" cy="363561"/>
          </a:xfrm>
          <a:custGeom>
            <a:rect b="b" l="l" r="r" t="t"/>
            <a:pathLst>
              <a:path extrusionOk="0" h="11413" w="11478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28"/>
          <p:cNvSpPr txBox="1"/>
          <p:nvPr/>
        </p:nvSpPr>
        <p:spPr>
          <a:xfrm>
            <a:off x="710263" y="1784675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2" name="Google Shape;782;p28"/>
          <p:cNvSpPr txBox="1"/>
          <p:nvPr/>
        </p:nvSpPr>
        <p:spPr>
          <a:xfrm>
            <a:off x="710263" y="3116087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3" name="Google Shape;783;p28"/>
          <p:cNvSpPr txBox="1"/>
          <p:nvPr/>
        </p:nvSpPr>
        <p:spPr>
          <a:xfrm>
            <a:off x="6549175" y="3116087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third planet from the Sun and the only one that harbors life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4" name="Google Shape;784;p28"/>
          <p:cNvSpPr txBox="1"/>
          <p:nvPr/>
        </p:nvSpPr>
        <p:spPr>
          <a:xfrm>
            <a:off x="6549175" y="1784675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2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sp>
        <p:nvSpPr>
          <p:cNvPr id="790" name="Google Shape;790;p29"/>
          <p:cNvSpPr/>
          <p:nvPr/>
        </p:nvSpPr>
        <p:spPr>
          <a:xfrm>
            <a:off x="4524075" y="1249275"/>
            <a:ext cx="95875" cy="3894244"/>
          </a:xfrm>
          <a:custGeom>
            <a:rect b="b" l="l" r="r" t="t"/>
            <a:pathLst>
              <a:path extrusionOk="0" h="137351" w="3835">
                <a:moveTo>
                  <a:pt x="1918" y="0"/>
                </a:moveTo>
                <a:cubicBezTo>
                  <a:pt x="858" y="0"/>
                  <a:pt x="1" y="857"/>
                  <a:pt x="1" y="1917"/>
                </a:cubicBezTo>
                <a:lnTo>
                  <a:pt x="1" y="137350"/>
                </a:lnTo>
                <a:lnTo>
                  <a:pt x="3835" y="137350"/>
                </a:lnTo>
                <a:lnTo>
                  <a:pt x="3835" y="1917"/>
                </a:lnTo>
                <a:cubicBezTo>
                  <a:pt x="3835" y="857"/>
                  <a:pt x="2977" y="0"/>
                  <a:pt x="1918" y="0"/>
                </a:cubicBezTo>
                <a:close/>
              </a:path>
            </a:pathLst>
          </a:custGeom>
          <a:solidFill>
            <a:srgbClr val="AFBD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1" name="Google Shape;791;p29"/>
          <p:cNvGrpSpPr/>
          <p:nvPr/>
        </p:nvGrpSpPr>
        <p:grpSpPr>
          <a:xfrm>
            <a:off x="4524063" y="3268719"/>
            <a:ext cx="3909689" cy="538800"/>
            <a:chOff x="4524063" y="3268719"/>
            <a:chExt cx="3909689" cy="538800"/>
          </a:xfrm>
        </p:grpSpPr>
        <p:sp>
          <p:nvSpPr>
            <p:cNvPr id="792" name="Google Shape;792;p29"/>
            <p:cNvSpPr/>
            <p:nvPr/>
          </p:nvSpPr>
          <p:spPr>
            <a:xfrm>
              <a:off x="4998850" y="3339574"/>
              <a:ext cx="1422982" cy="397100"/>
            </a:xfrm>
            <a:custGeom>
              <a:rect b="b" l="l" r="r" t="t"/>
              <a:pathLst>
                <a:path extrusionOk="0" fill="none" h="15884" w="66116">
                  <a:moveTo>
                    <a:pt x="0" y="15884"/>
                  </a:moveTo>
                  <a:lnTo>
                    <a:pt x="66116" y="15884"/>
                  </a:lnTo>
                  <a:lnTo>
                    <a:pt x="60436" y="7847"/>
                  </a:lnTo>
                  <a:lnTo>
                    <a:pt x="66116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524063" y="3268719"/>
              <a:ext cx="560225" cy="538800"/>
            </a:xfrm>
            <a:custGeom>
              <a:rect b="b" l="l" r="r" t="t"/>
              <a:pathLst>
                <a:path extrusionOk="0" h="21552" w="22409">
                  <a:moveTo>
                    <a:pt x="1" y="1"/>
                  </a:moveTo>
                  <a:lnTo>
                    <a:pt x="1" y="21551"/>
                  </a:lnTo>
                  <a:lnTo>
                    <a:pt x="22408" y="21551"/>
                  </a:lnTo>
                  <a:lnTo>
                    <a:pt x="224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/>
            </a:p>
          </p:txBody>
        </p:sp>
        <p:sp>
          <p:nvSpPr>
            <p:cNvPr id="794" name="Google Shape;794;p29"/>
            <p:cNvSpPr txBox="1"/>
            <p:nvPr/>
          </p:nvSpPr>
          <p:spPr>
            <a:xfrm>
              <a:off x="6626551" y="3270669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5" name="Google Shape;795;p29"/>
          <p:cNvGrpSpPr/>
          <p:nvPr/>
        </p:nvGrpSpPr>
        <p:grpSpPr>
          <a:xfrm>
            <a:off x="4524063" y="2001006"/>
            <a:ext cx="3909689" cy="538475"/>
            <a:chOff x="4524063" y="2001006"/>
            <a:chExt cx="3909689" cy="538475"/>
          </a:xfrm>
        </p:grpSpPr>
        <p:sp>
          <p:nvSpPr>
            <p:cNvPr id="796" name="Google Shape;796;p29"/>
            <p:cNvSpPr/>
            <p:nvPr/>
          </p:nvSpPr>
          <p:spPr>
            <a:xfrm>
              <a:off x="4998850" y="2071550"/>
              <a:ext cx="1422982" cy="397375"/>
            </a:xfrm>
            <a:custGeom>
              <a:rect b="b" l="l" r="r" t="t"/>
              <a:pathLst>
                <a:path extrusionOk="0" fill="none" h="15895" w="66116">
                  <a:moveTo>
                    <a:pt x="0" y="15895"/>
                  </a:moveTo>
                  <a:lnTo>
                    <a:pt x="66116" y="15895"/>
                  </a:lnTo>
                  <a:lnTo>
                    <a:pt x="60436" y="7858"/>
                  </a:lnTo>
                  <a:lnTo>
                    <a:pt x="661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4524063" y="2001006"/>
              <a:ext cx="560225" cy="538475"/>
            </a:xfrm>
            <a:custGeom>
              <a:rect b="b" l="l" r="r" t="t"/>
              <a:pathLst>
                <a:path extrusionOk="0" h="21539" w="22409">
                  <a:moveTo>
                    <a:pt x="1" y="0"/>
                  </a:moveTo>
                  <a:lnTo>
                    <a:pt x="1" y="21539"/>
                  </a:lnTo>
                  <a:lnTo>
                    <a:pt x="22408" y="21539"/>
                  </a:lnTo>
                  <a:lnTo>
                    <a:pt x="224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/>
            </a:p>
          </p:txBody>
        </p:sp>
        <p:sp>
          <p:nvSpPr>
            <p:cNvPr id="798" name="Google Shape;798;p29"/>
            <p:cNvSpPr txBox="1"/>
            <p:nvPr/>
          </p:nvSpPr>
          <p:spPr>
            <a:xfrm>
              <a:off x="6626551" y="2002788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9" name="Google Shape;799;p29"/>
          <p:cNvGrpSpPr/>
          <p:nvPr/>
        </p:nvGrpSpPr>
        <p:grpSpPr>
          <a:xfrm>
            <a:off x="710276" y="3902900"/>
            <a:ext cx="3909661" cy="538775"/>
            <a:chOff x="710276" y="3902900"/>
            <a:chExt cx="3909661" cy="538775"/>
          </a:xfrm>
        </p:grpSpPr>
        <p:sp>
          <p:nvSpPr>
            <p:cNvPr id="800" name="Google Shape;800;p29"/>
            <p:cNvSpPr/>
            <p:nvPr/>
          </p:nvSpPr>
          <p:spPr>
            <a:xfrm>
              <a:off x="2722199" y="3973725"/>
              <a:ext cx="1422982" cy="397100"/>
            </a:xfrm>
            <a:custGeom>
              <a:rect b="b" l="l" r="r" t="t"/>
              <a:pathLst>
                <a:path extrusionOk="0" fill="none" h="15884" w="66116">
                  <a:moveTo>
                    <a:pt x="66116" y="15884"/>
                  </a:moveTo>
                  <a:lnTo>
                    <a:pt x="1" y="15884"/>
                  </a:lnTo>
                  <a:lnTo>
                    <a:pt x="5680" y="7847"/>
                  </a:lnTo>
                  <a:lnTo>
                    <a:pt x="1" y="1"/>
                  </a:lnTo>
                  <a:lnTo>
                    <a:pt x="66116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4059738" y="3902900"/>
              <a:ext cx="560200" cy="538775"/>
            </a:xfrm>
            <a:custGeom>
              <a:rect b="b" l="l" r="r" t="t"/>
              <a:pathLst>
                <a:path extrusionOk="0" h="21551" w="22408">
                  <a:moveTo>
                    <a:pt x="0" y="0"/>
                  </a:moveTo>
                  <a:lnTo>
                    <a:pt x="0" y="21551"/>
                  </a:lnTo>
                  <a:lnTo>
                    <a:pt x="22408" y="21551"/>
                  </a:lnTo>
                  <a:lnTo>
                    <a:pt x="224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/>
            </a:p>
          </p:txBody>
        </p:sp>
        <p:sp>
          <p:nvSpPr>
            <p:cNvPr id="802" name="Google Shape;802;p29"/>
            <p:cNvSpPr txBox="1"/>
            <p:nvPr/>
          </p:nvSpPr>
          <p:spPr>
            <a:xfrm>
              <a:off x="710276" y="3904838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3" name="Google Shape;803;p29"/>
          <p:cNvGrpSpPr/>
          <p:nvPr/>
        </p:nvGrpSpPr>
        <p:grpSpPr>
          <a:xfrm>
            <a:off x="710275" y="2634863"/>
            <a:ext cx="3909663" cy="538475"/>
            <a:chOff x="710275" y="2634863"/>
            <a:chExt cx="3909663" cy="538475"/>
          </a:xfrm>
        </p:grpSpPr>
        <p:sp>
          <p:nvSpPr>
            <p:cNvPr id="804" name="Google Shape;804;p29"/>
            <p:cNvSpPr/>
            <p:nvPr/>
          </p:nvSpPr>
          <p:spPr>
            <a:xfrm>
              <a:off x="2722199" y="2705413"/>
              <a:ext cx="1422982" cy="397400"/>
            </a:xfrm>
            <a:custGeom>
              <a:rect b="b" l="l" r="r" t="t"/>
              <a:pathLst>
                <a:path extrusionOk="0" fill="none" h="15896" w="66116">
                  <a:moveTo>
                    <a:pt x="66116" y="15895"/>
                  </a:moveTo>
                  <a:lnTo>
                    <a:pt x="1" y="15895"/>
                  </a:lnTo>
                  <a:lnTo>
                    <a:pt x="5680" y="7859"/>
                  </a:lnTo>
                  <a:lnTo>
                    <a:pt x="1" y="0"/>
                  </a:lnTo>
                  <a:lnTo>
                    <a:pt x="66116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4059738" y="2634863"/>
              <a:ext cx="560200" cy="538475"/>
            </a:xfrm>
            <a:custGeom>
              <a:rect b="b" l="l" r="r" t="t"/>
              <a:pathLst>
                <a:path extrusionOk="0" h="21539" w="22408">
                  <a:moveTo>
                    <a:pt x="0" y="1"/>
                  </a:moveTo>
                  <a:lnTo>
                    <a:pt x="0" y="21539"/>
                  </a:lnTo>
                  <a:lnTo>
                    <a:pt x="22408" y="21539"/>
                  </a:lnTo>
                  <a:lnTo>
                    <a:pt x="22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/>
            </a:p>
          </p:txBody>
        </p:sp>
        <p:sp>
          <p:nvSpPr>
            <p:cNvPr id="806" name="Google Shape;806;p29"/>
            <p:cNvSpPr txBox="1"/>
            <p:nvPr/>
          </p:nvSpPr>
          <p:spPr>
            <a:xfrm>
              <a:off x="710275" y="2636675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 and the one that harbors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7" name="Google Shape;807;p29"/>
          <p:cNvGrpSpPr/>
          <p:nvPr/>
        </p:nvGrpSpPr>
        <p:grpSpPr>
          <a:xfrm>
            <a:off x="710275" y="1366850"/>
            <a:ext cx="3909663" cy="558825"/>
            <a:chOff x="710275" y="1366850"/>
            <a:chExt cx="3909663" cy="558825"/>
          </a:xfrm>
        </p:grpSpPr>
        <p:sp>
          <p:nvSpPr>
            <p:cNvPr id="808" name="Google Shape;808;p29"/>
            <p:cNvSpPr/>
            <p:nvPr/>
          </p:nvSpPr>
          <p:spPr>
            <a:xfrm>
              <a:off x="2722199" y="1437675"/>
              <a:ext cx="1422982" cy="397100"/>
            </a:xfrm>
            <a:custGeom>
              <a:rect b="b" l="l" r="r" t="t"/>
              <a:pathLst>
                <a:path extrusionOk="0" fill="none" h="15884" w="66116">
                  <a:moveTo>
                    <a:pt x="66116" y="15884"/>
                  </a:moveTo>
                  <a:lnTo>
                    <a:pt x="1" y="15884"/>
                  </a:lnTo>
                  <a:lnTo>
                    <a:pt x="5680" y="7847"/>
                  </a:lnTo>
                  <a:lnTo>
                    <a:pt x="1" y="1"/>
                  </a:lnTo>
                  <a:lnTo>
                    <a:pt x="66116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4059738" y="1366850"/>
              <a:ext cx="560200" cy="538775"/>
            </a:xfrm>
            <a:custGeom>
              <a:rect b="b" l="l" r="r" t="t"/>
              <a:pathLst>
                <a:path extrusionOk="0" h="21551" w="22408">
                  <a:moveTo>
                    <a:pt x="0" y="0"/>
                  </a:moveTo>
                  <a:lnTo>
                    <a:pt x="0" y="21550"/>
                  </a:lnTo>
                  <a:lnTo>
                    <a:pt x="22408" y="21550"/>
                  </a:lnTo>
                  <a:lnTo>
                    <a:pt x="224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0" name="Google Shape;810;p29"/>
            <p:cNvSpPr txBox="1"/>
            <p:nvPr/>
          </p:nvSpPr>
          <p:spPr>
            <a:xfrm>
              <a:off x="710275" y="1390775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1" name="Google Shape;811;p29"/>
          <p:cNvGrpSpPr/>
          <p:nvPr/>
        </p:nvGrpSpPr>
        <p:grpSpPr>
          <a:xfrm>
            <a:off x="4182920" y="1484421"/>
            <a:ext cx="303645" cy="303598"/>
            <a:chOff x="2685825" y="840375"/>
            <a:chExt cx="481900" cy="481825"/>
          </a:xfrm>
        </p:grpSpPr>
        <p:sp>
          <p:nvSpPr>
            <p:cNvPr id="812" name="Google Shape;812;p29"/>
            <p:cNvSpPr/>
            <p:nvPr/>
          </p:nvSpPr>
          <p:spPr>
            <a:xfrm>
              <a:off x="2685825" y="840375"/>
              <a:ext cx="481900" cy="481825"/>
            </a:xfrm>
            <a:custGeom>
              <a:rect b="b" l="l" r="r" t="t"/>
              <a:pathLst>
                <a:path extrusionOk="0" h="19273" w="19276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2819200" y="98340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14" name="Google Shape;814;p29"/>
          <p:cNvGrpSpPr/>
          <p:nvPr/>
        </p:nvGrpSpPr>
        <p:grpSpPr>
          <a:xfrm>
            <a:off x="4177942" y="2752187"/>
            <a:ext cx="313601" cy="304165"/>
            <a:chOff x="3270675" y="841800"/>
            <a:chExt cx="497700" cy="482725"/>
          </a:xfrm>
        </p:grpSpPr>
        <p:sp>
          <p:nvSpPr>
            <p:cNvPr id="815" name="Google Shape;815;p29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18" name="Google Shape;818;p29"/>
          <p:cNvSpPr/>
          <p:nvPr/>
        </p:nvSpPr>
        <p:spPr>
          <a:xfrm>
            <a:off x="4657075" y="2127930"/>
            <a:ext cx="303598" cy="284632"/>
          </a:xfrm>
          <a:custGeom>
            <a:rect b="b" l="l" r="r" t="t"/>
            <a:pathLst>
              <a:path extrusionOk="0" h="18069" w="19273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819" name="Google Shape;819;p29"/>
          <p:cNvGrpSpPr/>
          <p:nvPr/>
        </p:nvGrpSpPr>
        <p:grpSpPr>
          <a:xfrm>
            <a:off x="4657075" y="3386320"/>
            <a:ext cx="303598" cy="303598"/>
            <a:chOff x="3271200" y="1435075"/>
            <a:chExt cx="481825" cy="481825"/>
          </a:xfrm>
        </p:grpSpPr>
        <p:sp>
          <p:nvSpPr>
            <p:cNvPr id="820" name="Google Shape;820;p29"/>
            <p:cNvSpPr/>
            <p:nvPr/>
          </p:nvSpPr>
          <p:spPr>
            <a:xfrm>
              <a:off x="3271200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3356575" y="1520525"/>
              <a:ext cx="311000" cy="311025"/>
            </a:xfrm>
            <a:custGeom>
              <a:rect b="b" l="l" r="r" t="t"/>
              <a:pathLst>
                <a:path extrusionOk="0" h="12441" w="1244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22" name="Google Shape;822;p29"/>
          <p:cNvGrpSpPr/>
          <p:nvPr/>
        </p:nvGrpSpPr>
        <p:grpSpPr>
          <a:xfrm>
            <a:off x="4185795" y="4020193"/>
            <a:ext cx="297896" cy="297896"/>
            <a:chOff x="6239925" y="2032450"/>
            <a:chExt cx="472775" cy="472775"/>
          </a:xfrm>
        </p:grpSpPr>
        <p:sp>
          <p:nvSpPr>
            <p:cNvPr id="823" name="Google Shape;823;p29"/>
            <p:cNvSpPr/>
            <p:nvPr/>
          </p:nvSpPr>
          <p:spPr>
            <a:xfrm>
              <a:off x="6239925" y="2032450"/>
              <a:ext cx="472775" cy="472775"/>
            </a:xfrm>
            <a:custGeom>
              <a:rect b="b" l="l" r="r" t="t"/>
              <a:pathLst>
                <a:path extrusionOk="0" h="18911" w="18911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6329800" y="2122325"/>
              <a:ext cx="292950" cy="293025"/>
            </a:xfrm>
            <a:custGeom>
              <a:rect b="b" l="l" r="r" t="t"/>
              <a:pathLst>
                <a:path extrusionOk="0" h="11721" w="11718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830" name="Google Shape;830;p30"/>
          <p:cNvGrpSpPr/>
          <p:nvPr/>
        </p:nvGrpSpPr>
        <p:grpSpPr>
          <a:xfrm>
            <a:off x="709100" y="1301750"/>
            <a:ext cx="1557625" cy="3062250"/>
            <a:chOff x="709100" y="1301750"/>
            <a:chExt cx="1557625" cy="3062250"/>
          </a:xfrm>
        </p:grpSpPr>
        <p:sp>
          <p:nvSpPr>
            <p:cNvPr id="831" name="Google Shape;831;p30"/>
            <p:cNvSpPr/>
            <p:nvPr/>
          </p:nvSpPr>
          <p:spPr>
            <a:xfrm>
              <a:off x="709125" y="1758210"/>
              <a:ext cx="1557600" cy="1829100"/>
            </a:xfrm>
            <a:prstGeom prst="snip2SameRect">
              <a:avLst>
                <a:gd fmla="val 16667" name="adj1"/>
                <a:gd fmla="val 0" name="adj2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3657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1039575" y="1301750"/>
              <a:ext cx="891900" cy="891900"/>
            </a:xfrm>
            <a:prstGeom prst="octagon">
              <a:avLst>
                <a:gd fmla="val 29289" name="adj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1111200" y="1373373"/>
              <a:ext cx="748500" cy="748500"/>
            </a:xfrm>
            <a:prstGeom prst="octagon">
              <a:avLst>
                <a:gd fmla="val 2928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4" name="Google Shape;834;p30"/>
            <p:cNvSpPr/>
            <p:nvPr/>
          </p:nvSpPr>
          <p:spPr>
            <a:xfrm rot="10800000">
              <a:off x="709100" y="3704300"/>
              <a:ext cx="1557600" cy="6597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709125" y="3587292"/>
              <a:ext cx="1557600" cy="117000"/>
            </a:xfrm>
            <a:prstGeom prst="rect">
              <a:avLst/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30"/>
          <p:cNvGrpSpPr/>
          <p:nvPr/>
        </p:nvGrpSpPr>
        <p:grpSpPr>
          <a:xfrm>
            <a:off x="1300313" y="3854789"/>
            <a:ext cx="375179" cy="358676"/>
            <a:chOff x="7441465" y="2302860"/>
            <a:chExt cx="342192" cy="327140"/>
          </a:xfrm>
        </p:grpSpPr>
        <p:sp>
          <p:nvSpPr>
            <p:cNvPr id="837" name="Google Shape;837;p30"/>
            <p:cNvSpPr/>
            <p:nvPr/>
          </p:nvSpPr>
          <p:spPr>
            <a:xfrm>
              <a:off x="7441465" y="2337727"/>
              <a:ext cx="299862" cy="292273"/>
            </a:xfrm>
            <a:custGeom>
              <a:rect b="b" l="l" r="r" t="t"/>
              <a:pathLst>
                <a:path extrusionOk="0" h="9204" w="9443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7484588" y="2302860"/>
              <a:ext cx="299069" cy="293130"/>
            </a:xfrm>
            <a:custGeom>
              <a:rect b="b" l="l" r="r" t="t"/>
              <a:pathLst>
                <a:path extrusionOk="0" h="9231" w="9418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Google Shape;839;p30"/>
          <p:cNvGrpSpPr/>
          <p:nvPr/>
        </p:nvGrpSpPr>
        <p:grpSpPr>
          <a:xfrm>
            <a:off x="4821375" y="1301775"/>
            <a:ext cx="1557600" cy="3062225"/>
            <a:chOff x="4821375" y="1301775"/>
            <a:chExt cx="1557600" cy="3062225"/>
          </a:xfrm>
        </p:grpSpPr>
        <p:sp>
          <p:nvSpPr>
            <p:cNvPr id="840" name="Google Shape;840;p30"/>
            <p:cNvSpPr/>
            <p:nvPr/>
          </p:nvSpPr>
          <p:spPr>
            <a:xfrm>
              <a:off x="4821375" y="1758210"/>
              <a:ext cx="1557600" cy="1829100"/>
            </a:xfrm>
            <a:prstGeom prst="snip2SameRect">
              <a:avLst>
                <a:gd fmla="val 16667" name="adj1"/>
                <a:gd fmla="val 0" name="adj2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3657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1" name="Google Shape;841;p30"/>
            <p:cNvSpPr/>
            <p:nvPr/>
          </p:nvSpPr>
          <p:spPr>
            <a:xfrm rot="10800000">
              <a:off x="4821375" y="3704300"/>
              <a:ext cx="1557600" cy="6597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821375" y="3587292"/>
              <a:ext cx="1557600" cy="117000"/>
            </a:xfrm>
            <a:prstGeom prst="rect">
              <a:avLst/>
            </a:pr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5154238" y="1301775"/>
              <a:ext cx="891900" cy="891900"/>
            </a:xfrm>
            <a:prstGeom prst="octagon">
              <a:avLst>
                <a:gd fmla="val 29289" name="adj"/>
              </a:avLst>
            </a:pr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5226003" y="1373394"/>
              <a:ext cx="748200" cy="748200"/>
            </a:xfrm>
            <a:prstGeom prst="octagon">
              <a:avLst>
                <a:gd fmla="val 2928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/>
            </a:p>
          </p:txBody>
        </p:sp>
      </p:grpSp>
      <p:grpSp>
        <p:nvGrpSpPr>
          <p:cNvPr id="845" name="Google Shape;845;p30"/>
          <p:cNvGrpSpPr/>
          <p:nvPr/>
        </p:nvGrpSpPr>
        <p:grpSpPr>
          <a:xfrm>
            <a:off x="5391655" y="3835081"/>
            <a:ext cx="417063" cy="398123"/>
            <a:chOff x="4126815" y="2760704"/>
            <a:chExt cx="380393" cy="363118"/>
          </a:xfrm>
        </p:grpSpPr>
        <p:sp>
          <p:nvSpPr>
            <p:cNvPr id="846" name="Google Shape;846;p30"/>
            <p:cNvSpPr/>
            <p:nvPr/>
          </p:nvSpPr>
          <p:spPr>
            <a:xfrm>
              <a:off x="4219825" y="2822435"/>
              <a:ext cx="103267" cy="29056"/>
            </a:xfrm>
            <a:custGeom>
              <a:rect b="b" l="l" r="r" t="t"/>
              <a:pathLst>
                <a:path extrusionOk="0" h="915" w="3252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4126815" y="2760704"/>
              <a:ext cx="380393" cy="363118"/>
            </a:xfrm>
            <a:custGeom>
              <a:rect b="b" l="l" r="r" t="t"/>
              <a:pathLst>
                <a:path extrusionOk="0" h="11435" w="11979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4278826" y="2791379"/>
              <a:ext cx="103998" cy="201962"/>
            </a:xfrm>
            <a:custGeom>
              <a:rect b="b" l="l" r="r" t="t"/>
              <a:pathLst>
                <a:path extrusionOk="0" h="6360" w="3275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4159332" y="2791379"/>
              <a:ext cx="105903" cy="201962"/>
            </a:xfrm>
            <a:custGeom>
              <a:rect b="b" l="l" r="r" t="t"/>
              <a:pathLst>
                <a:path extrusionOk="0" h="6360" w="3335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30"/>
          <p:cNvGrpSpPr/>
          <p:nvPr/>
        </p:nvGrpSpPr>
        <p:grpSpPr>
          <a:xfrm>
            <a:off x="2765238" y="1301925"/>
            <a:ext cx="1557625" cy="3062075"/>
            <a:chOff x="2765238" y="1301925"/>
            <a:chExt cx="1557625" cy="3062075"/>
          </a:xfrm>
        </p:grpSpPr>
        <p:sp>
          <p:nvSpPr>
            <p:cNvPr id="851" name="Google Shape;851;p30"/>
            <p:cNvSpPr/>
            <p:nvPr/>
          </p:nvSpPr>
          <p:spPr>
            <a:xfrm>
              <a:off x="2765263" y="1758210"/>
              <a:ext cx="1557600" cy="1829100"/>
            </a:xfrm>
            <a:prstGeom prst="snip2SameRect">
              <a:avLst>
                <a:gd fmla="val 16667" name="adj1"/>
                <a:gd fmla="val 0" name="adj2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3657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2" name="Google Shape;852;p30"/>
            <p:cNvSpPr/>
            <p:nvPr/>
          </p:nvSpPr>
          <p:spPr>
            <a:xfrm rot="10800000">
              <a:off x="2765238" y="3704300"/>
              <a:ext cx="1557600" cy="6597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2765263" y="3587292"/>
              <a:ext cx="1557600" cy="117000"/>
            </a:xfrm>
            <a:prstGeom prst="rect">
              <a:avLst/>
            </a:pr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3098263" y="1301925"/>
              <a:ext cx="891600" cy="891600"/>
            </a:xfrm>
            <a:prstGeom prst="octagon">
              <a:avLst>
                <a:gd fmla="val 29289" name="adj"/>
              </a:avLst>
            </a:pr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3169859" y="1373520"/>
              <a:ext cx="747900" cy="747900"/>
            </a:xfrm>
            <a:prstGeom prst="octagon">
              <a:avLst>
                <a:gd fmla="val 2928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/>
            </a:p>
          </p:txBody>
        </p:sp>
      </p:grpSp>
      <p:grpSp>
        <p:nvGrpSpPr>
          <p:cNvPr id="856" name="Google Shape;856;p30"/>
          <p:cNvGrpSpPr/>
          <p:nvPr/>
        </p:nvGrpSpPr>
        <p:grpSpPr>
          <a:xfrm>
            <a:off x="3429433" y="3823935"/>
            <a:ext cx="229265" cy="420405"/>
            <a:chOff x="4218333" y="3184982"/>
            <a:chExt cx="209107" cy="383442"/>
          </a:xfrm>
        </p:grpSpPr>
        <p:sp>
          <p:nvSpPr>
            <p:cNvPr id="857" name="Google Shape;857;p30"/>
            <p:cNvSpPr/>
            <p:nvPr/>
          </p:nvSpPr>
          <p:spPr>
            <a:xfrm>
              <a:off x="4218333" y="3184982"/>
              <a:ext cx="207963" cy="117652"/>
            </a:xfrm>
            <a:custGeom>
              <a:rect b="b" l="l" r="r" t="t"/>
              <a:pathLst>
                <a:path extrusionOk="0" h="3705" w="6549">
                  <a:moveTo>
                    <a:pt x="3270" y="1"/>
                  </a:moveTo>
                  <a:cubicBezTo>
                    <a:pt x="3116" y="1"/>
                    <a:pt x="3003" y="73"/>
                    <a:pt x="3024" y="216"/>
                  </a:cubicBezTo>
                  <a:cubicBezTo>
                    <a:pt x="3035" y="314"/>
                    <a:pt x="3116" y="372"/>
                    <a:pt x="3212" y="372"/>
                  </a:cubicBezTo>
                  <a:cubicBezTo>
                    <a:pt x="3221" y="372"/>
                    <a:pt x="3230" y="371"/>
                    <a:pt x="3239" y="370"/>
                  </a:cubicBezTo>
                  <a:cubicBezTo>
                    <a:pt x="3257" y="367"/>
                    <a:pt x="3275" y="365"/>
                    <a:pt x="3293" y="365"/>
                  </a:cubicBezTo>
                  <a:cubicBezTo>
                    <a:pt x="3448" y="365"/>
                    <a:pt x="3572" y="497"/>
                    <a:pt x="3572" y="668"/>
                  </a:cubicBezTo>
                  <a:lnTo>
                    <a:pt x="3572" y="763"/>
                  </a:lnTo>
                  <a:lnTo>
                    <a:pt x="2977" y="763"/>
                  </a:lnTo>
                  <a:lnTo>
                    <a:pt x="2977" y="704"/>
                  </a:lnTo>
                  <a:cubicBezTo>
                    <a:pt x="2977" y="609"/>
                    <a:pt x="2905" y="525"/>
                    <a:pt x="2798" y="525"/>
                  </a:cubicBezTo>
                  <a:cubicBezTo>
                    <a:pt x="2691" y="525"/>
                    <a:pt x="2619" y="609"/>
                    <a:pt x="2619" y="704"/>
                  </a:cubicBezTo>
                  <a:lnTo>
                    <a:pt x="2619" y="763"/>
                  </a:lnTo>
                  <a:lnTo>
                    <a:pt x="1524" y="763"/>
                  </a:lnTo>
                  <a:cubicBezTo>
                    <a:pt x="1417" y="763"/>
                    <a:pt x="1345" y="847"/>
                    <a:pt x="1345" y="942"/>
                  </a:cubicBezTo>
                  <a:cubicBezTo>
                    <a:pt x="1345" y="1049"/>
                    <a:pt x="1417" y="1120"/>
                    <a:pt x="1524" y="1120"/>
                  </a:cubicBezTo>
                  <a:lnTo>
                    <a:pt x="6072" y="1120"/>
                  </a:lnTo>
                  <a:cubicBezTo>
                    <a:pt x="6132" y="1120"/>
                    <a:pt x="6191" y="1180"/>
                    <a:pt x="6191" y="1240"/>
                  </a:cubicBezTo>
                  <a:lnTo>
                    <a:pt x="6191" y="1644"/>
                  </a:lnTo>
                  <a:cubicBezTo>
                    <a:pt x="6191" y="1704"/>
                    <a:pt x="6132" y="1763"/>
                    <a:pt x="6072" y="1763"/>
                  </a:cubicBezTo>
                  <a:lnTo>
                    <a:pt x="476" y="1763"/>
                  </a:lnTo>
                  <a:cubicBezTo>
                    <a:pt x="417" y="1763"/>
                    <a:pt x="357" y="1704"/>
                    <a:pt x="357" y="1644"/>
                  </a:cubicBezTo>
                  <a:lnTo>
                    <a:pt x="357" y="1240"/>
                  </a:lnTo>
                  <a:cubicBezTo>
                    <a:pt x="357" y="1180"/>
                    <a:pt x="417" y="1120"/>
                    <a:pt x="476" y="1120"/>
                  </a:cubicBezTo>
                  <a:lnTo>
                    <a:pt x="810" y="1120"/>
                  </a:lnTo>
                  <a:cubicBezTo>
                    <a:pt x="917" y="1120"/>
                    <a:pt x="988" y="1049"/>
                    <a:pt x="988" y="942"/>
                  </a:cubicBezTo>
                  <a:cubicBezTo>
                    <a:pt x="988" y="847"/>
                    <a:pt x="917" y="763"/>
                    <a:pt x="810" y="763"/>
                  </a:cubicBezTo>
                  <a:lnTo>
                    <a:pt x="476" y="763"/>
                  </a:lnTo>
                  <a:cubicBezTo>
                    <a:pt x="214" y="763"/>
                    <a:pt x="0" y="978"/>
                    <a:pt x="0" y="1240"/>
                  </a:cubicBezTo>
                  <a:lnTo>
                    <a:pt x="0" y="1644"/>
                  </a:lnTo>
                  <a:cubicBezTo>
                    <a:pt x="0" y="1918"/>
                    <a:pt x="214" y="2121"/>
                    <a:pt x="476" y="2121"/>
                  </a:cubicBezTo>
                  <a:lnTo>
                    <a:pt x="607" y="2121"/>
                  </a:lnTo>
                  <a:lnTo>
                    <a:pt x="607" y="3526"/>
                  </a:lnTo>
                  <a:cubicBezTo>
                    <a:pt x="607" y="3621"/>
                    <a:pt x="691" y="3704"/>
                    <a:pt x="798" y="3704"/>
                  </a:cubicBezTo>
                  <a:cubicBezTo>
                    <a:pt x="893" y="3704"/>
                    <a:pt x="976" y="3621"/>
                    <a:pt x="976" y="3526"/>
                  </a:cubicBezTo>
                  <a:lnTo>
                    <a:pt x="976" y="2121"/>
                  </a:lnTo>
                  <a:lnTo>
                    <a:pt x="5584" y="2121"/>
                  </a:lnTo>
                  <a:lnTo>
                    <a:pt x="5584" y="2573"/>
                  </a:lnTo>
                  <a:cubicBezTo>
                    <a:pt x="5584" y="2668"/>
                    <a:pt x="5656" y="2752"/>
                    <a:pt x="5763" y="2752"/>
                  </a:cubicBezTo>
                  <a:cubicBezTo>
                    <a:pt x="5870" y="2752"/>
                    <a:pt x="5941" y="2668"/>
                    <a:pt x="5941" y="2573"/>
                  </a:cubicBezTo>
                  <a:lnTo>
                    <a:pt x="5941" y="2121"/>
                  </a:lnTo>
                  <a:lnTo>
                    <a:pt x="6072" y="2121"/>
                  </a:lnTo>
                  <a:cubicBezTo>
                    <a:pt x="6346" y="2121"/>
                    <a:pt x="6549" y="1918"/>
                    <a:pt x="6549" y="1644"/>
                  </a:cubicBezTo>
                  <a:lnTo>
                    <a:pt x="6549" y="1240"/>
                  </a:lnTo>
                  <a:cubicBezTo>
                    <a:pt x="6549" y="978"/>
                    <a:pt x="6346" y="763"/>
                    <a:pt x="6072" y="763"/>
                  </a:cubicBezTo>
                  <a:lnTo>
                    <a:pt x="3929" y="763"/>
                  </a:lnTo>
                  <a:lnTo>
                    <a:pt x="3929" y="668"/>
                  </a:lnTo>
                  <a:cubicBezTo>
                    <a:pt x="3929" y="221"/>
                    <a:pt x="3539" y="1"/>
                    <a:pt x="3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4218333" y="3282946"/>
              <a:ext cx="209107" cy="285477"/>
            </a:xfrm>
            <a:custGeom>
              <a:rect b="b" l="l" r="r" t="t"/>
              <a:pathLst>
                <a:path extrusionOk="0" h="8990" w="6585">
                  <a:moveTo>
                    <a:pt x="3215" y="5120"/>
                  </a:moveTo>
                  <a:cubicBezTo>
                    <a:pt x="2965" y="5655"/>
                    <a:pt x="2107" y="7477"/>
                    <a:pt x="1643" y="8442"/>
                  </a:cubicBezTo>
                  <a:cubicBezTo>
                    <a:pt x="1596" y="8537"/>
                    <a:pt x="1512" y="8572"/>
                    <a:pt x="1417" y="8572"/>
                  </a:cubicBezTo>
                  <a:cubicBezTo>
                    <a:pt x="1369" y="8572"/>
                    <a:pt x="1345" y="8561"/>
                    <a:pt x="1310" y="8549"/>
                  </a:cubicBezTo>
                  <a:cubicBezTo>
                    <a:pt x="1191" y="8489"/>
                    <a:pt x="1131" y="8334"/>
                    <a:pt x="1191" y="8215"/>
                  </a:cubicBezTo>
                  <a:lnTo>
                    <a:pt x="2667" y="5120"/>
                  </a:lnTo>
                  <a:close/>
                  <a:moveTo>
                    <a:pt x="3870" y="5120"/>
                  </a:moveTo>
                  <a:lnTo>
                    <a:pt x="5346" y="8215"/>
                  </a:lnTo>
                  <a:cubicBezTo>
                    <a:pt x="5406" y="8334"/>
                    <a:pt x="5358" y="8489"/>
                    <a:pt x="5227" y="8549"/>
                  </a:cubicBezTo>
                  <a:cubicBezTo>
                    <a:pt x="5203" y="8561"/>
                    <a:pt x="5155" y="8572"/>
                    <a:pt x="5120" y="8572"/>
                  </a:cubicBezTo>
                  <a:cubicBezTo>
                    <a:pt x="5036" y="8572"/>
                    <a:pt x="4941" y="8513"/>
                    <a:pt x="4905" y="8442"/>
                  </a:cubicBezTo>
                  <a:lnTo>
                    <a:pt x="3870" y="6287"/>
                  </a:lnTo>
                  <a:cubicBezTo>
                    <a:pt x="3870" y="6287"/>
                    <a:pt x="3489" y="5465"/>
                    <a:pt x="3477" y="5417"/>
                  </a:cubicBezTo>
                  <a:cubicBezTo>
                    <a:pt x="3572" y="5203"/>
                    <a:pt x="3608" y="5144"/>
                    <a:pt x="3608" y="5120"/>
                  </a:cubicBezTo>
                  <a:close/>
                  <a:moveTo>
                    <a:pt x="3274" y="5834"/>
                  </a:moveTo>
                  <a:lnTo>
                    <a:pt x="3536" y="6358"/>
                  </a:lnTo>
                  <a:lnTo>
                    <a:pt x="3536" y="8370"/>
                  </a:lnTo>
                  <a:cubicBezTo>
                    <a:pt x="3536" y="8501"/>
                    <a:pt x="3417" y="8620"/>
                    <a:pt x="3274" y="8620"/>
                  </a:cubicBezTo>
                  <a:cubicBezTo>
                    <a:pt x="3143" y="8620"/>
                    <a:pt x="3024" y="8501"/>
                    <a:pt x="3024" y="8370"/>
                  </a:cubicBezTo>
                  <a:lnTo>
                    <a:pt x="3024" y="6358"/>
                  </a:lnTo>
                  <a:lnTo>
                    <a:pt x="3274" y="5834"/>
                  </a:lnTo>
                  <a:close/>
                  <a:moveTo>
                    <a:pt x="5763" y="0"/>
                  </a:moveTo>
                  <a:cubicBezTo>
                    <a:pt x="5656" y="0"/>
                    <a:pt x="5584" y="71"/>
                    <a:pt x="5584" y="179"/>
                  </a:cubicBezTo>
                  <a:lnTo>
                    <a:pt x="5584" y="3774"/>
                  </a:lnTo>
                  <a:lnTo>
                    <a:pt x="976" y="3774"/>
                  </a:lnTo>
                  <a:lnTo>
                    <a:pt x="976" y="1131"/>
                  </a:lnTo>
                  <a:cubicBezTo>
                    <a:pt x="976" y="1024"/>
                    <a:pt x="893" y="953"/>
                    <a:pt x="798" y="953"/>
                  </a:cubicBezTo>
                  <a:cubicBezTo>
                    <a:pt x="691" y="953"/>
                    <a:pt x="607" y="1024"/>
                    <a:pt x="607" y="1131"/>
                  </a:cubicBezTo>
                  <a:lnTo>
                    <a:pt x="607" y="3774"/>
                  </a:lnTo>
                  <a:lnTo>
                    <a:pt x="476" y="3774"/>
                  </a:lnTo>
                  <a:cubicBezTo>
                    <a:pt x="214" y="3774"/>
                    <a:pt x="0" y="3977"/>
                    <a:pt x="0" y="4251"/>
                  </a:cubicBezTo>
                  <a:lnTo>
                    <a:pt x="0" y="4643"/>
                  </a:lnTo>
                  <a:cubicBezTo>
                    <a:pt x="0" y="4917"/>
                    <a:pt x="214" y="5120"/>
                    <a:pt x="476" y="5120"/>
                  </a:cubicBezTo>
                  <a:lnTo>
                    <a:pt x="2286" y="5120"/>
                  </a:lnTo>
                  <a:lnTo>
                    <a:pt x="881" y="8072"/>
                  </a:lnTo>
                  <a:cubicBezTo>
                    <a:pt x="738" y="8370"/>
                    <a:pt x="869" y="8739"/>
                    <a:pt x="1167" y="8870"/>
                  </a:cubicBezTo>
                  <a:cubicBezTo>
                    <a:pt x="1250" y="8918"/>
                    <a:pt x="1334" y="8930"/>
                    <a:pt x="1429" y="8930"/>
                  </a:cubicBezTo>
                  <a:cubicBezTo>
                    <a:pt x="1667" y="8930"/>
                    <a:pt x="1881" y="8799"/>
                    <a:pt x="1988" y="8596"/>
                  </a:cubicBezTo>
                  <a:lnTo>
                    <a:pt x="2679" y="7120"/>
                  </a:lnTo>
                  <a:lnTo>
                    <a:pt x="2679" y="8382"/>
                  </a:lnTo>
                  <a:cubicBezTo>
                    <a:pt x="2679" y="8715"/>
                    <a:pt x="2953" y="8989"/>
                    <a:pt x="3298" y="8989"/>
                  </a:cubicBezTo>
                  <a:cubicBezTo>
                    <a:pt x="3620" y="8989"/>
                    <a:pt x="3905" y="8727"/>
                    <a:pt x="3905" y="8382"/>
                  </a:cubicBezTo>
                  <a:lnTo>
                    <a:pt x="3905" y="7120"/>
                  </a:lnTo>
                  <a:lnTo>
                    <a:pt x="4608" y="8596"/>
                  </a:lnTo>
                  <a:cubicBezTo>
                    <a:pt x="4703" y="8799"/>
                    <a:pt x="4917" y="8930"/>
                    <a:pt x="5155" y="8930"/>
                  </a:cubicBezTo>
                  <a:cubicBezTo>
                    <a:pt x="5239" y="8930"/>
                    <a:pt x="5334" y="8918"/>
                    <a:pt x="5417" y="8870"/>
                  </a:cubicBezTo>
                  <a:cubicBezTo>
                    <a:pt x="5715" y="8727"/>
                    <a:pt x="5858" y="8370"/>
                    <a:pt x="5703" y="8072"/>
                  </a:cubicBezTo>
                  <a:lnTo>
                    <a:pt x="4310" y="5120"/>
                  </a:lnTo>
                  <a:lnTo>
                    <a:pt x="5060" y="5120"/>
                  </a:lnTo>
                  <a:cubicBezTo>
                    <a:pt x="5167" y="5120"/>
                    <a:pt x="5239" y="5048"/>
                    <a:pt x="5239" y="4941"/>
                  </a:cubicBezTo>
                  <a:cubicBezTo>
                    <a:pt x="5239" y="4846"/>
                    <a:pt x="5167" y="4763"/>
                    <a:pt x="5060" y="4763"/>
                  </a:cubicBezTo>
                  <a:lnTo>
                    <a:pt x="512" y="4763"/>
                  </a:lnTo>
                  <a:cubicBezTo>
                    <a:pt x="453" y="4763"/>
                    <a:pt x="393" y="4703"/>
                    <a:pt x="393" y="4643"/>
                  </a:cubicBezTo>
                  <a:lnTo>
                    <a:pt x="393" y="4251"/>
                  </a:lnTo>
                  <a:cubicBezTo>
                    <a:pt x="393" y="4191"/>
                    <a:pt x="453" y="4131"/>
                    <a:pt x="512" y="4131"/>
                  </a:cubicBezTo>
                  <a:lnTo>
                    <a:pt x="6108" y="4131"/>
                  </a:lnTo>
                  <a:cubicBezTo>
                    <a:pt x="6168" y="4131"/>
                    <a:pt x="6227" y="4191"/>
                    <a:pt x="6227" y="4251"/>
                  </a:cubicBezTo>
                  <a:lnTo>
                    <a:pt x="6227" y="4643"/>
                  </a:lnTo>
                  <a:cubicBezTo>
                    <a:pt x="6227" y="4703"/>
                    <a:pt x="6168" y="4763"/>
                    <a:pt x="6108" y="4763"/>
                  </a:cubicBezTo>
                  <a:lnTo>
                    <a:pt x="5775" y="4763"/>
                  </a:lnTo>
                  <a:cubicBezTo>
                    <a:pt x="5679" y="4763"/>
                    <a:pt x="5596" y="4846"/>
                    <a:pt x="5596" y="4941"/>
                  </a:cubicBezTo>
                  <a:cubicBezTo>
                    <a:pt x="5596" y="5048"/>
                    <a:pt x="5679" y="5120"/>
                    <a:pt x="5775" y="5120"/>
                  </a:cubicBezTo>
                  <a:lnTo>
                    <a:pt x="6108" y="5120"/>
                  </a:lnTo>
                  <a:cubicBezTo>
                    <a:pt x="6370" y="5120"/>
                    <a:pt x="6584" y="4917"/>
                    <a:pt x="6584" y="4643"/>
                  </a:cubicBezTo>
                  <a:lnTo>
                    <a:pt x="6584" y="4251"/>
                  </a:lnTo>
                  <a:cubicBezTo>
                    <a:pt x="6549" y="3977"/>
                    <a:pt x="6346" y="3774"/>
                    <a:pt x="6072" y="3774"/>
                  </a:cubicBezTo>
                  <a:lnTo>
                    <a:pt x="5941" y="3774"/>
                  </a:lnTo>
                  <a:lnTo>
                    <a:pt x="5941" y="179"/>
                  </a:lnTo>
                  <a:cubicBezTo>
                    <a:pt x="5941" y="71"/>
                    <a:pt x="5870" y="0"/>
                    <a:pt x="5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" name="Google Shape;859;p30"/>
          <p:cNvGrpSpPr/>
          <p:nvPr/>
        </p:nvGrpSpPr>
        <p:grpSpPr>
          <a:xfrm>
            <a:off x="6877488" y="1301925"/>
            <a:ext cx="1557600" cy="3062075"/>
            <a:chOff x="6877488" y="1301925"/>
            <a:chExt cx="1557600" cy="3062075"/>
          </a:xfrm>
        </p:grpSpPr>
        <p:sp>
          <p:nvSpPr>
            <p:cNvPr id="860" name="Google Shape;860;p30"/>
            <p:cNvSpPr/>
            <p:nvPr/>
          </p:nvSpPr>
          <p:spPr>
            <a:xfrm>
              <a:off x="6877488" y="1758210"/>
              <a:ext cx="1557600" cy="1829100"/>
            </a:xfrm>
            <a:prstGeom prst="snip2SameRect">
              <a:avLst>
                <a:gd fmla="val 16667" name="adj1"/>
                <a:gd fmla="val 0" name="adj2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3657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1" name="Google Shape;861;p30"/>
            <p:cNvSpPr/>
            <p:nvPr/>
          </p:nvSpPr>
          <p:spPr>
            <a:xfrm rot="10800000">
              <a:off x="6877488" y="3704300"/>
              <a:ext cx="1557600" cy="6597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6877488" y="3587292"/>
              <a:ext cx="1557600" cy="117000"/>
            </a:xfrm>
            <a:prstGeom prst="rect">
              <a:avLst/>
            </a:pr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7210500" y="1301925"/>
              <a:ext cx="891600" cy="891600"/>
            </a:xfrm>
            <a:prstGeom prst="octagon">
              <a:avLst>
                <a:gd fmla="val 29289" name="adj"/>
              </a:avLst>
            </a:pr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7282241" y="1373520"/>
              <a:ext cx="748200" cy="748200"/>
            </a:xfrm>
            <a:prstGeom prst="octagon">
              <a:avLst>
                <a:gd fmla="val 29289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/>
            </a:p>
          </p:txBody>
        </p:sp>
      </p:grpSp>
      <p:grpSp>
        <p:nvGrpSpPr>
          <p:cNvPr id="865" name="Google Shape;865;p30"/>
          <p:cNvGrpSpPr/>
          <p:nvPr/>
        </p:nvGrpSpPr>
        <p:grpSpPr>
          <a:xfrm>
            <a:off x="7478222" y="3856234"/>
            <a:ext cx="356164" cy="355815"/>
            <a:chOff x="3040984" y="3681059"/>
            <a:chExt cx="356164" cy="355815"/>
          </a:xfrm>
        </p:grpSpPr>
        <p:sp>
          <p:nvSpPr>
            <p:cNvPr id="866" name="Google Shape;866;p30"/>
            <p:cNvSpPr/>
            <p:nvPr/>
          </p:nvSpPr>
          <p:spPr>
            <a:xfrm>
              <a:off x="3040984" y="3681059"/>
              <a:ext cx="356164" cy="355815"/>
            </a:xfrm>
            <a:custGeom>
              <a:rect b="b" l="l" r="r" t="t"/>
              <a:pathLst>
                <a:path extrusionOk="0" h="11205" w="11216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3183120" y="3921508"/>
              <a:ext cx="59414" cy="59382"/>
            </a:xfrm>
            <a:custGeom>
              <a:rect b="b" l="l" r="r" t="t"/>
              <a:pathLst>
                <a:path extrusionOk="0" h="1870" w="1871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3149110" y="3735868"/>
              <a:ext cx="141056" cy="174716"/>
            </a:xfrm>
            <a:custGeom>
              <a:rect b="b" l="l" r="r" t="t"/>
              <a:pathLst>
                <a:path extrusionOk="0" h="5502" w="4442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31"/>
          <p:cNvGrpSpPr/>
          <p:nvPr/>
        </p:nvGrpSpPr>
        <p:grpSpPr>
          <a:xfrm>
            <a:off x="3087525" y="2759265"/>
            <a:ext cx="2001552" cy="1363974"/>
            <a:chOff x="3087525" y="2759265"/>
            <a:chExt cx="2001552" cy="1363974"/>
          </a:xfrm>
        </p:grpSpPr>
        <p:sp>
          <p:nvSpPr>
            <p:cNvPr id="874" name="Google Shape;874;p31"/>
            <p:cNvSpPr/>
            <p:nvPr/>
          </p:nvSpPr>
          <p:spPr>
            <a:xfrm>
              <a:off x="3087525" y="2759265"/>
              <a:ext cx="2001552" cy="1363974"/>
            </a:xfrm>
            <a:custGeom>
              <a:rect b="b" l="l" r="r" t="t"/>
              <a:pathLst>
                <a:path extrusionOk="0" h="59830" w="87797">
                  <a:moveTo>
                    <a:pt x="65127" y="0"/>
                  </a:moveTo>
                  <a:lnTo>
                    <a:pt x="65127" y="22682"/>
                  </a:lnTo>
                  <a:lnTo>
                    <a:pt x="18574" y="22682"/>
                  </a:lnTo>
                  <a:cubicBezTo>
                    <a:pt x="8311" y="22682"/>
                    <a:pt x="0" y="30992"/>
                    <a:pt x="0" y="41256"/>
                  </a:cubicBezTo>
                  <a:cubicBezTo>
                    <a:pt x="0" y="51519"/>
                    <a:pt x="8311" y="59829"/>
                    <a:pt x="18574" y="59829"/>
                  </a:cubicBezTo>
                  <a:lnTo>
                    <a:pt x="62734" y="59829"/>
                  </a:lnTo>
                  <a:cubicBezTo>
                    <a:pt x="76581" y="59829"/>
                    <a:pt x="87797" y="48614"/>
                    <a:pt x="87797" y="34779"/>
                  </a:cubicBezTo>
                  <a:lnTo>
                    <a:pt x="87797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7450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3130134" y="3334709"/>
              <a:ext cx="435113" cy="736701"/>
            </a:xfrm>
            <a:custGeom>
              <a:rect b="b" l="l" r="r" t="t"/>
              <a:pathLst>
                <a:path extrusionOk="0" h="32315" w="19086">
                  <a:moveTo>
                    <a:pt x="16669" y="1"/>
                  </a:moveTo>
                  <a:cubicBezTo>
                    <a:pt x="7847" y="1"/>
                    <a:pt x="417" y="6954"/>
                    <a:pt x="215" y="15776"/>
                  </a:cubicBezTo>
                  <a:cubicBezTo>
                    <a:pt x="0" y="24861"/>
                    <a:pt x="7323" y="32314"/>
                    <a:pt x="16372" y="32314"/>
                  </a:cubicBezTo>
                  <a:lnTo>
                    <a:pt x="16669" y="32314"/>
                  </a:lnTo>
                  <a:cubicBezTo>
                    <a:pt x="18003" y="32314"/>
                    <a:pt x="19086" y="31243"/>
                    <a:pt x="19086" y="29909"/>
                  </a:cubicBezTo>
                  <a:lnTo>
                    <a:pt x="19086" y="2418"/>
                  </a:lnTo>
                  <a:cubicBezTo>
                    <a:pt x="19086" y="1084"/>
                    <a:pt x="18003" y="1"/>
                    <a:pt x="16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1"/>
            <p:cNvSpPr txBox="1"/>
            <p:nvPr/>
          </p:nvSpPr>
          <p:spPr>
            <a:xfrm>
              <a:off x="3683250" y="3506625"/>
              <a:ext cx="1129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Item 4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77" name="Google Shape;877;p31"/>
          <p:cNvGrpSpPr/>
          <p:nvPr/>
        </p:nvGrpSpPr>
        <p:grpSpPr>
          <a:xfrm>
            <a:off x="4054660" y="1390131"/>
            <a:ext cx="2001826" cy="1363974"/>
            <a:chOff x="4054660" y="1390131"/>
            <a:chExt cx="2001826" cy="1363974"/>
          </a:xfrm>
        </p:grpSpPr>
        <p:sp>
          <p:nvSpPr>
            <p:cNvPr id="878" name="Google Shape;878;p31"/>
            <p:cNvSpPr/>
            <p:nvPr/>
          </p:nvSpPr>
          <p:spPr>
            <a:xfrm>
              <a:off x="4054660" y="1390131"/>
              <a:ext cx="2001826" cy="1363974"/>
            </a:xfrm>
            <a:custGeom>
              <a:rect b="b" l="l" r="r" t="t"/>
              <a:pathLst>
                <a:path extrusionOk="0" h="59830" w="87809">
                  <a:moveTo>
                    <a:pt x="25063" y="0"/>
                  </a:moveTo>
                  <a:cubicBezTo>
                    <a:pt x="11228" y="0"/>
                    <a:pt x="0" y="11216"/>
                    <a:pt x="0" y="25063"/>
                  </a:cubicBezTo>
                  <a:lnTo>
                    <a:pt x="0" y="59829"/>
                  </a:lnTo>
                  <a:lnTo>
                    <a:pt x="22682" y="59829"/>
                  </a:lnTo>
                  <a:lnTo>
                    <a:pt x="22682" y="37160"/>
                  </a:lnTo>
                  <a:lnTo>
                    <a:pt x="69223" y="37160"/>
                  </a:lnTo>
                  <a:cubicBezTo>
                    <a:pt x="79486" y="37160"/>
                    <a:pt x="87809" y="28837"/>
                    <a:pt x="87809" y="18574"/>
                  </a:cubicBezTo>
                  <a:cubicBezTo>
                    <a:pt x="87809" y="8323"/>
                    <a:pt x="79486" y="0"/>
                    <a:pt x="6922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7450">
              <a:solidFill>
                <a:schemeClr val="accen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5570906" y="1445234"/>
              <a:ext cx="435113" cy="736952"/>
            </a:xfrm>
            <a:custGeom>
              <a:rect b="b" l="l" r="r" t="t"/>
              <a:pathLst>
                <a:path extrusionOk="0" h="32326" w="19086">
                  <a:moveTo>
                    <a:pt x="2417" y="0"/>
                  </a:moveTo>
                  <a:cubicBezTo>
                    <a:pt x="1084" y="0"/>
                    <a:pt x="0" y="1084"/>
                    <a:pt x="0" y="2417"/>
                  </a:cubicBezTo>
                  <a:lnTo>
                    <a:pt x="0" y="29909"/>
                  </a:lnTo>
                  <a:cubicBezTo>
                    <a:pt x="0" y="31242"/>
                    <a:pt x="1084" y="32326"/>
                    <a:pt x="2417" y="32326"/>
                  </a:cubicBezTo>
                  <a:lnTo>
                    <a:pt x="2715" y="32326"/>
                  </a:lnTo>
                  <a:cubicBezTo>
                    <a:pt x="11752" y="32326"/>
                    <a:pt x="19086" y="24861"/>
                    <a:pt x="18872" y="15776"/>
                  </a:cubicBezTo>
                  <a:cubicBezTo>
                    <a:pt x="18658" y="6954"/>
                    <a:pt x="11240" y="0"/>
                    <a:pt x="2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1"/>
            <p:cNvSpPr txBox="1"/>
            <p:nvPr/>
          </p:nvSpPr>
          <p:spPr>
            <a:xfrm>
              <a:off x="4304275" y="1617300"/>
              <a:ext cx="1129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Item 2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81" name="Google Shape;881;p31"/>
          <p:cNvGrpSpPr/>
          <p:nvPr/>
        </p:nvGrpSpPr>
        <p:grpSpPr>
          <a:xfrm>
            <a:off x="3181875" y="1274500"/>
            <a:ext cx="1387969" cy="2001826"/>
            <a:chOff x="3181875" y="1274500"/>
            <a:chExt cx="1387969" cy="2001826"/>
          </a:xfrm>
        </p:grpSpPr>
        <p:sp>
          <p:nvSpPr>
            <p:cNvPr id="882" name="Google Shape;882;p31"/>
            <p:cNvSpPr/>
            <p:nvPr/>
          </p:nvSpPr>
          <p:spPr>
            <a:xfrm>
              <a:off x="3205869" y="1274500"/>
              <a:ext cx="1363974" cy="2001826"/>
            </a:xfrm>
            <a:custGeom>
              <a:rect b="b" l="l" r="r" t="t"/>
              <a:pathLst>
                <a:path extrusionOk="0" h="87809" w="59830">
                  <a:moveTo>
                    <a:pt x="18586" y="0"/>
                  </a:moveTo>
                  <a:cubicBezTo>
                    <a:pt x="8323" y="0"/>
                    <a:pt x="0" y="8323"/>
                    <a:pt x="0" y="18586"/>
                  </a:cubicBezTo>
                  <a:lnTo>
                    <a:pt x="0" y="62746"/>
                  </a:lnTo>
                  <a:cubicBezTo>
                    <a:pt x="0" y="76581"/>
                    <a:pt x="11228" y="87809"/>
                    <a:pt x="25063" y="87809"/>
                  </a:cubicBezTo>
                  <a:lnTo>
                    <a:pt x="59829" y="87809"/>
                  </a:lnTo>
                  <a:lnTo>
                    <a:pt x="59829" y="65127"/>
                  </a:lnTo>
                  <a:lnTo>
                    <a:pt x="37160" y="65127"/>
                  </a:lnTo>
                  <a:lnTo>
                    <a:pt x="37160" y="18586"/>
                  </a:lnTo>
                  <a:cubicBezTo>
                    <a:pt x="37160" y="8323"/>
                    <a:pt x="28849" y="0"/>
                    <a:pt x="1858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7450">
              <a:solidFill>
                <a:schemeClr val="accen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3260698" y="1328144"/>
              <a:ext cx="736678" cy="430348"/>
            </a:xfrm>
            <a:custGeom>
              <a:rect b="b" l="l" r="r" t="t"/>
              <a:pathLst>
                <a:path extrusionOk="0" h="18877" w="32314">
                  <a:moveTo>
                    <a:pt x="16162" y="0"/>
                  </a:moveTo>
                  <a:cubicBezTo>
                    <a:pt x="7254" y="0"/>
                    <a:pt x="0" y="7254"/>
                    <a:pt x="0" y="16162"/>
                  </a:cubicBezTo>
                  <a:lnTo>
                    <a:pt x="0" y="16459"/>
                  </a:lnTo>
                  <a:cubicBezTo>
                    <a:pt x="0" y="17793"/>
                    <a:pt x="1084" y="18876"/>
                    <a:pt x="2417" y="18876"/>
                  </a:cubicBezTo>
                  <a:lnTo>
                    <a:pt x="29897" y="18876"/>
                  </a:lnTo>
                  <a:cubicBezTo>
                    <a:pt x="31230" y="18876"/>
                    <a:pt x="32314" y="17793"/>
                    <a:pt x="32314" y="16459"/>
                  </a:cubicBezTo>
                  <a:cubicBezTo>
                    <a:pt x="32314" y="7637"/>
                    <a:pt x="25373" y="219"/>
                    <a:pt x="16550" y="5"/>
                  </a:cubicBezTo>
                  <a:cubicBezTo>
                    <a:pt x="16420" y="2"/>
                    <a:pt x="16291" y="0"/>
                    <a:pt x="16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1"/>
            <p:cNvSpPr txBox="1"/>
            <p:nvPr/>
          </p:nvSpPr>
          <p:spPr>
            <a:xfrm>
              <a:off x="3181875" y="2215700"/>
              <a:ext cx="8943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Item 1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85" name="Google Shape;885;p31"/>
          <p:cNvGrpSpPr/>
          <p:nvPr/>
        </p:nvGrpSpPr>
        <p:grpSpPr>
          <a:xfrm>
            <a:off x="4573906" y="2237282"/>
            <a:ext cx="1386594" cy="2001575"/>
            <a:chOff x="4573906" y="2237282"/>
            <a:chExt cx="1386594" cy="2001575"/>
          </a:xfrm>
        </p:grpSpPr>
        <p:sp>
          <p:nvSpPr>
            <p:cNvPr id="886" name="Google Shape;886;p31"/>
            <p:cNvSpPr/>
            <p:nvPr/>
          </p:nvSpPr>
          <p:spPr>
            <a:xfrm>
              <a:off x="4573906" y="2237282"/>
              <a:ext cx="1363974" cy="2001575"/>
            </a:xfrm>
            <a:custGeom>
              <a:rect b="b" l="l" r="r" t="t"/>
              <a:pathLst>
                <a:path extrusionOk="0" h="87798" w="59830">
                  <a:moveTo>
                    <a:pt x="1" y="1"/>
                  </a:moveTo>
                  <a:lnTo>
                    <a:pt x="1" y="22670"/>
                  </a:lnTo>
                  <a:lnTo>
                    <a:pt x="22670" y="22670"/>
                  </a:lnTo>
                  <a:lnTo>
                    <a:pt x="22670" y="69224"/>
                  </a:lnTo>
                  <a:cubicBezTo>
                    <a:pt x="22670" y="79487"/>
                    <a:pt x="30993" y="87797"/>
                    <a:pt x="41244" y="87797"/>
                  </a:cubicBezTo>
                  <a:cubicBezTo>
                    <a:pt x="51507" y="87797"/>
                    <a:pt x="59830" y="79487"/>
                    <a:pt x="59830" y="69224"/>
                  </a:cubicBezTo>
                  <a:lnTo>
                    <a:pt x="59830" y="25051"/>
                  </a:lnTo>
                  <a:cubicBezTo>
                    <a:pt x="59830" y="11216"/>
                    <a:pt x="48614" y="1"/>
                    <a:pt x="34767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7450">
              <a:solidFill>
                <a:schemeClr val="accent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5145017" y="3748105"/>
              <a:ext cx="736678" cy="430348"/>
            </a:xfrm>
            <a:custGeom>
              <a:rect b="b" l="l" r="r" t="t"/>
              <a:pathLst>
                <a:path extrusionOk="0" h="18877" w="32314">
                  <a:moveTo>
                    <a:pt x="2417" y="1"/>
                  </a:moveTo>
                  <a:cubicBezTo>
                    <a:pt x="1084" y="1"/>
                    <a:pt x="1" y="1084"/>
                    <a:pt x="1" y="2418"/>
                  </a:cubicBezTo>
                  <a:lnTo>
                    <a:pt x="1" y="2727"/>
                  </a:lnTo>
                  <a:cubicBezTo>
                    <a:pt x="1" y="11635"/>
                    <a:pt x="7254" y="18877"/>
                    <a:pt x="16162" y="18877"/>
                  </a:cubicBezTo>
                  <a:cubicBezTo>
                    <a:pt x="16291" y="18877"/>
                    <a:pt x="16420" y="18875"/>
                    <a:pt x="16550" y="18872"/>
                  </a:cubicBezTo>
                  <a:cubicBezTo>
                    <a:pt x="25373" y="18670"/>
                    <a:pt x="32314" y="11240"/>
                    <a:pt x="32314" y="2418"/>
                  </a:cubicBezTo>
                  <a:cubicBezTo>
                    <a:pt x="32314" y="1084"/>
                    <a:pt x="31243" y="1"/>
                    <a:pt x="29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1"/>
            <p:cNvSpPr txBox="1"/>
            <p:nvPr/>
          </p:nvSpPr>
          <p:spPr>
            <a:xfrm>
              <a:off x="5066200" y="2906600"/>
              <a:ext cx="8943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Item 3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89" name="Google Shape;889;p3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Project Management Infographics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90" name="Google Shape;890;p31"/>
          <p:cNvSpPr/>
          <p:nvPr/>
        </p:nvSpPr>
        <p:spPr>
          <a:xfrm>
            <a:off x="4048413" y="2230785"/>
            <a:ext cx="1046656" cy="1046656"/>
          </a:xfrm>
          <a:custGeom>
            <a:rect b="b" l="l" r="r" t="t"/>
            <a:pathLst>
              <a:path extrusionOk="0" h="45911" w="45911">
                <a:moveTo>
                  <a:pt x="22956" y="0"/>
                </a:moveTo>
                <a:cubicBezTo>
                  <a:pt x="10275" y="0"/>
                  <a:pt x="0" y="10275"/>
                  <a:pt x="0" y="22955"/>
                </a:cubicBezTo>
                <a:cubicBezTo>
                  <a:pt x="0" y="35635"/>
                  <a:pt x="10275" y="45910"/>
                  <a:pt x="22956" y="45910"/>
                </a:cubicBezTo>
                <a:cubicBezTo>
                  <a:pt x="35624" y="45910"/>
                  <a:pt x="45911" y="35635"/>
                  <a:pt x="45911" y="22955"/>
                </a:cubicBezTo>
                <a:cubicBezTo>
                  <a:pt x="45911" y="10275"/>
                  <a:pt x="35624" y="0"/>
                  <a:pt x="22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2023</a:t>
            </a:r>
            <a:endParaRPr/>
          </a:p>
        </p:txBody>
      </p:sp>
      <p:grpSp>
        <p:nvGrpSpPr>
          <p:cNvPr id="891" name="Google Shape;891;p31"/>
          <p:cNvGrpSpPr/>
          <p:nvPr/>
        </p:nvGrpSpPr>
        <p:grpSpPr>
          <a:xfrm>
            <a:off x="3471784" y="1392938"/>
            <a:ext cx="314519" cy="300771"/>
            <a:chOff x="5045500" y="842250"/>
            <a:chExt cx="503875" cy="481850"/>
          </a:xfrm>
        </p:grpSpPr>
        <p:sp>
          <p:nvSpPr>
            <p:cNvPr id="892" name="Google Shape;892;p31"/>
            <p:cNvSpPr/>
            <p:nvPr/>
          </p:nvSpPr>
          <p:spPr>
            <a:xfrm>
              <a:off x="5045500" y="842250"/>
              <a:ext cx="503875" cy="481850"/>
            </a:xfrm>
            <a:custGeom>
              <a:rect b="b" l="l" r="r" t="t"/>
              <a:pathLst>
                <a:path extrusionOk="0" h="19274" w="20155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5221050" y="898625"/>
              <a:ext cx="254100" cy="254100"/>
            </a:xfrm>
            <a:custGeom>
              <a:rect b="b" l="l" r="r" t="t"/>
              <a:pathLst>
                <a:path extrusionOk="0" h="10164" w="10164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94" name="Google Shape;894;p31"/>
          <p:cNvGrpSpPr/>
          <p:nvPr/>
        </p:nvGrpSpPr>
        <p:grpSpPr>
          <a:xfrm>
            <a:off x="3205874" y="3552670"/>
            <a:ext cx="300849" cy="300755"/>
            <a:chOff x="5642475" y="1435075"/>
            <a:chExt cx="481975" cy="481825"/>
          </a:xfrm>
        </p:grpSpPr>
        <p:sp>
          <p:nvSpPr>
            <p:cNvPr id="895" name="Google Shape;895;p31"/>
            <p:cNvSpPr/>
            <p:nvPr/>
          </p:nvSpPr>
          <p:spPr>
            <a:xfrm>
              <a:off x="5642475" y="1435075"/>
              <a:ext cx="481975" cy="340675"/>
            </a:xfrm>
            <a:custGeom>
              <a:rect b="b" l="l" r="r" t="t"/>
              <a:pathLst>
                <a:path extrusionOk="0" h="13627" w="19279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5756375" y="1803975"/>
              <a:ext cx="254100" cy="112925"/>
            </a:xfrm>
            <a:custGeom>
              <a:rect b="b" l="l" r="r" t="t"/>
              <a:pathLst>
                <a:path extrusionOk="0" h="4517" w="10164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5843400" y="1537550"/>
              <a:ext cx="79975" cy="76125"/>
            </a:xfrm>
            <a:custGeom>
              <a:rect b="b" l="l" r="r" t="t"/>
              <a:pathLst>
                <a:path extrusionOk="0" h="3045" w="3199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98" name="Google Shape;898;p31"/>
          <p:cNvGrpSpPr/>
          <p:nvPr/>
        </p:nvGrpSpPr>
        <p:grpSpPr>
          <a:xfrm>
            <a:off x="5362393" y="3812890"/>
            <a:ext cx="301926" cy="300771"/>
            <a:chOff x="898875" y="4399275"/>
            <a:chExt cx="483700" cy="481850"/>
          </a:xfrm>
        </p:grpSpPr>
        <p:sp>
          <p:nvSpPr>
            <p:cNvPr id="899" name="Google Shape;899;p31"/>
            <p:cNvSpPr/>
            <p:nvPr/>
          </p:nvSpPr>
          <p:spPr>
            <a:xfrm>
              <a:off x="992750" y="4642900"/>
              <a:ext cx="145300" cy="144100"/>
            </a:xfrm>
            <a:custGeom>
              <a:rect b="b" l="l" r="r" t="t"/>
              <a:pathLst>
                <a:path extrusionOk="0" h="5764" w="5812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1138025" y="4763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1269550" y="4399275"/>
              <a:ext cx="113025" cy="112125"/>
            </a:xfrm>
            <a:custGeom>
              <a:rect b="b" l="l" r="r" t="t"/>
              <a:pathLst>
                <a:path extrusionOk="0" h="4485" w="4521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1161975" y="4531175"/>
              <a:ext cx="91400" cy="84350"/>
            </a:xfrm>
            <a:custGeom>
              <a:rect b="b" l="l" r="r" t="t"/>
              <a:pathLst>
                <a:path extrusionOk="0" h="3374" w="3656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1031050" y="4411100"/>
              <a:ext cx="338650" cy="338725"/>
            </a:xfrm>
            <a:custGeom>
              <a:rect b="b" l="l" r="r" t="t"/>
              <a:pathLst>
                <a:path extrusionOk="0" h="13549" w="13546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1130500" y="4740450"/>
              <a:ext cx="108950" cy="111250"/>
            </a:xfrm>
            <a:custGeom>
              <a:rect b="b" l="l" r="r" t="t"/>
              <a:pathLst>
                <a:path extrusionOk="0" h="4450" w="4358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927325" y="4539825"/>
              <a:ext cx="114150" cy="109800"/>
            </a:xfrm>
            <a:custGeom>
              <a:rect b="b" l="l" r="r" t="t"/>
              <a:pathLst>
                <a:path extrusionOk="0" h="4392" w="4566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898875" y="4711550"/>
              <a:ext cx="170825" cy="169575"/>
            </a:xfrm>
            <a:custGeom>
              <a:rect b="b" l="l" r="r" t="t"/>
              <a:pathLst>
                <a:path extrusionOk="0" h="6783" w="683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07" name="Google Shape;907;p31"/>
          <p:cNvGrpSpPr/>
          <p:nvPr/>
        </p:nvGrpSpPr>
        <p:grpSpPr>
          <a:xfrm>
            <a:off x="5664322" y="1663315"/>
            <a:ext cx="243844" cy="300771"/>
            <a:chOff x="3330525" y="4399275"/>
            <a:chExt cx="390650" cy="481850"/>
          </a:xfrm>
        </p:grpSpPr>
        <p:sp>
          <p:nvSpPr>
            <p:cNvPr id="908" name="Google Shape;908;p31"/>
            <p:cNvSpPr/>
            <p:nvPr/>
          </p:nvSpPr>
          <p:spPr>
            <a:xfrm>
              <a:off x="3543950" y="4648550"/>
              <a:ext cx="78450" cy="95775"/>
            </a:xfrm>
            <a:custGeom>
              <a:rect b="b" l="l" r="r" t="t"/>
              <a:pathLst>
                <a:path extrusionOk="0" h="3831" w="3138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3427250" y="4456050"/>
              <a:ext cx="197650" cy="197175"/>
            </a:xfrm>
            <a:custGeom>
              <a:rect b="b" l="l" r="r" t="t"/>
              <a:pathLst>
                <a:path extrusionOk="0" h="7887" w="7906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3428150" y="4399275"/>
              <a:ext cx="166925" cy="84725"/>
            </a:xfrm>
            <a:custGeom>
              <a:rect b="b" l="l" r="r" t="t"/>
              <a:pathLst>
                <a:path extrusionOk="0" h="3389" w="6677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3330525" y="4674000"/>
              <a:ext cx="181225" cy="207125"/>
            </a:xfrm>
            <a:custGeom>
              <a:rect b="b" l="l" r="r" t="t"/>
              <a:pathLst>
                <a:path extrusionOk="0" h="8285" w="7249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3540175" y="4674000"/>
              <a:ext cx="181000" cy="207100"/>
            </a:xfrm>
            <a:custGeom>
              <a:rect b="b" l="l" r="r" t="t"/>
              <a:pathLst>
                <a:path extrusionOk="0" h="8284" w="724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3429975" y="4648850"/>
              <a:ext cx="78225" cy="95400"/>
            </a:xfrm>
            <a:custGeom>
              <a:rect b="b" l="l" r="r" t="t"/>
              <a:pathLst>
                <a:path extrusionOk="0" h="3816" w="3129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3514200" y="4681000"/>
              <a:ext cx="23150" cy="17550"/>
            </a:xfrm>
            <a:custGeom>
              <a:rect b="b" l="l" r="r" t="t"/>
              <a:pathLst>
                <a:path extrusionOk="0" h="702" w="926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15" name="Google Shape;915;p31"/>
          <p:cNvGrpSpPr/>
          <p:nvPr/>
        </p:nvGrpSpPr>
        <p:grpSpPr>
          <a:xfrm>
            <a:off x="6168213" y="3231914"/>
            <a:ext cx="2265000" cy="881743"/>
            <a:chOff x="6421788" y="2310281"/>
            <a:chExt cx="2265000" cy="881743"/>
          </a:xfrm>
        </p:grpSpPr>
        <p:sp>
          <p:nvSpPr>
            <p:cNvPr id="916" name="Google Shape;916;p31"/>
            <p:cNvSpPr txBox="1"/>
            <p:nvPr/>
          </p:nvSpPr>
          <p:spPr>
            <a:xfrm>
              <a:off x="6421788" y="2310281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17" name="Google Shape;917;p31"/>
            <p:cNvSpPr txBox="1"/>
            <p:nvPr/>
          </p:nvSpPr>
          <p:spPr>
            <a:xfrm>
              <a:off x="6421788" y="2657124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8" name="Google Shape;918;p31"/>
          <p:cNvGrpSpPr/>
          <p:nvPr/>
        </p:nvGrpSpPr>
        <p:grpSpPr>
          <a:xfrm>
            <a:off x="6168213" y="1392952"/>
            <a:ext cx="2265000" cy="881738"/>
            <a:chOff x="6421788" y="1043938"/>
            <a:chExt cx="2265000" cy="881738"/>
          </a:xfrm>
        </p:grpSpPr>
        <p:sp>
          <p:nvSpPr>
            <p:cNvPr id="919" name="Google Shape;919;p31"/>
            <p:cNvSpPr txBox="1"/>
            <p:nvPr/>
          </p:nvSpPr>
          <p:spPr>
            <a:xfrm>
              <a:off x="6421788" y="139077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0" name="Google Shape;920;p31"/>
            <p:cNvSpPr txBox="1"/>
            <p:nvPr/>
          </p:nvSpPr>
          <p:spPr>
            <a:xfrm>
              <a:off x="6421788" y="1043938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21" name="Google Shape;921;p31"/>
          <p:cNvGrpSpPr/>
          <p:nvPr/>
        </p:nvGrpSpPr>
        <p:grpSpPr>
          <a:xfrm>
            <a:off x="710263" y="3231917"/>
            <a:ext cx="2265000" cy="881736"/>
            <a:chOff x="457188" y="2943441"/>
            <a:chExt cx="2265000" cy="881736"/>
          </a:xfrm>
        </p:grpSpPr>
        <p:sp>
          <p:nvSpPr>
            <p:cNvPr id="922" name="Google Shape;922;p31"/>
            <p:cNvSpPr txBox="1"/>
            <p:nvPr/>
          </p:nvSpPr>
          <p:spPr>
            <a:xfrm>
              <a:off x="457188" y="2943441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3" name="Google Shape;923;p31"/>
            <p:cNvSpPr txBox="1"/>
            <p:nvPr/>
          </p:nvSpPr>
          <p:spPr>
            <a:xfrm>
              <a:off x="457188" y="3290276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4" name="Google Shape;924;p31"/>
          <p:cNvGrpSpPr/>
          <p:nvPr/>
        </p:nvGrpSpPr>
        <p:grpSpPr>
          <a:xfrm>
            <a:off x="710263" y="1392952"/>
            <a:ext cx="2265000" cy="881738"/>
            <a:chOff x="457188" y="1677367"/>
            <a:chExt cx="2265000" cy="881738"/>
          </a:xfrm>
        </p:grpSpPr>
        <p:sp>
          <p:nvSpPr>
            <p:cNvPr id="925" name="Google Shape;925;p31"/>
            <p:cNvSpPr txBox="1"/>
            <p:nvPr/>
          </p:nvSpPr>
          <p:spPr>
            <a:xfrm>
              <a:off x="457188" y="1677367"/>
              <a:ext cx="2264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6" name="Google Shape;926;p31"/>
            <p:cNvSpPr txBox="1"/>
            <p:nvPr/>
          </p:nvSpPr>
          <p:spPr>
            <a:xfrm>
              <a:off x="457188" y="202420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3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932" name="Google Shape;932;p32"/>
          <p:cNvGrpSpPr/>
          <p:nvPr/>
        </p:nvGrpSpPr>
        <p:grpSpPr>
          <a:xfrm>
            <a:off x="710273" y="1239125"/>
            <a:ext cx="6017186" cy="791050"/>
            <a:chOff x="852325" y="1239125"/>
            <a:chExt cx="5906730" cy="791050"/>
          </a:xfrm>
        </p:grpSpPr>
        <p:sp>
          <p:nvSpPr>
            <p:cNvPr id="933" name="Google Shape;933;p32"/>
            <p:cNvSpPr/>
            <p:nvPr/>
          </p:nvSpPr>
          <p:spPr>
            <a:xfrm>
              <a:off x="852325" y="1478375"/>
              <a:ext cx="448325" cy="551800"/>
            </a:xfrm>
            <a:custGeom>
              <a:rect b="b" l="l" r="r" t="t"/>
              <a:pathLst>
                <a:path extrusionOk="0" h="22072" w="17933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sp>
        <p:sp>
          <p:nvSpPr>
            <p:cNvPr id="934" name="Google Shape;934;p32"/>
            <p:cNvSpPr/>
            <p:nvPr/>
          </p:nvSpPr>
          <p:spPr>
            <a:xfrm>
              <a:off x="985350" y="1239125"/>
              <a:ext cx="1361100" cy="4785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 1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2857255" y="1239125"/>
              <a:ext cx="3901800" cy="478500"/>
            </a:xfrm>
            <a:prstGeom prst="roundRect">
              <a:avLst>
                <a:gd fmla="val 50000" name="adj"/>
              </a:avLst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to the Sun and the smallest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36" name="Google Shape;936;p32"/>
            <p:cNvCxnSpPr>
              <a:stCxn id="934" idx="3"/>
              <a:endCxn id="935" idx="1"/>
            </p:cNvCxnSpPr>
            <p:nvPr/>
          </p:nvCxnSpPr>
          <p:spPr>
            <a:xfrm>
              <a:off x="2346450" y="1478375"/>
              <a:ext cx="5109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937" name="Google Shape;937;p32"/>
          <p:cNvGrpSpPr/>
          <p:nvPr/>
        </p:nvGrpSpPr>
        <p:grpSpPr>
          <a:xfrm>
            <a:off x="1116810" y="1913025"/>
            <a:ext cx="6037166" cy="791050"/>
            <a:chOff x="1251400" y="1913025"/>
            <a:chExt cx="5926343" cy="791050"/>
          </a:xfrm>
        </p:grpSpPr>
        <p:sp>
          <p:nvSpPr>
            <p:cNvPr id="938" name="Google Shape;938;p32"/>
            <p:cNvSpPr/>
            <p:nvPr/>
          </p:nvSpPr>
          <p:spPr>
            <a:xfrm>
              <a:off x="1251400" y="2152275"/>
              <a:ext cx="448325" cy="551800"/>
            </a:xfrm>
            <a:custGeom>
              <a:rect b="b" l="l" r="r" t="t"/>
              <a:pathLst>
                <a:path extrusionOk="0" h="22072" w="17933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sp>
        <p:sp>
          <p:nvSpPr>
            <p:cNvPr id="939" name="Google Shape;939;p32"/>
            <p:cNvSpPr/>
            <p:nvPr/>
          </p:nvSpPr>
          <p:spPr>
            <a:xfrm>
              <a:off x="3275943" y="1913050"/>
              <a:ext cx="3901800" cy="478500"/>
            </a:xfrm>
            <a:prstGeom prst="roundRect">
              <a:avLst>
                <a:gd fmla="val 50000" name="adj"/>
              </a:avLst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1404039" y="1913025"/>
              <a:ext cx="1361100" cy="4785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 2</a:t>
              </a:r>
              <a:endParaRPr>
                <a:solidFill>
                  <a:srgbClr val="000000"/>
                </a:solidFill>
              </a:endParaRPr>
            </a:p>
          </p:txBody>
        </p:sp>
        <p:cxnSp>
          <p:nvCxnSpPr>
            <p:cNvPr id="941" name="Google Shape;941;p32"/>
            <p:cNvCxnSpPr>
              <a:stCxn id="940" idx="3"/>
              <a:endCxn id="939" idx="1"/>
            </p:cNvCxnSpPr>
            <p:nvPr/>
          </p:nvCxnSpPr>
          <p:spPr>
            <a:xfrm>
              <a:off x="2765139" y="2152275"/>
              <a:ext cx="5109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942" name="Google Shape;942;p32"/>
          <p:cNvGrpSpPr/>
          <p:nvPr/>
        </p:nvGrpSpPr>
        <p:grpSpPr>
          <a:xfrm>
            <a:off x="1543391" y="2586949"/>
            <a:ext cx="6037103" cy="791026"/>
            <a:chOff x="1670150" y="2586949"/>
            <a:chExt cx="5926282" cy="791026"/>
          </a:xfrm>
        </p:grpSpPr>
        <p:sp>
          <p:nvSpPr>
            <p:cNvPr id="943" name="Google Shape;943;p32"/>
            <p:cNvSpPr/>
            <p:nvPr/>
          </p:nvSpPr>
          <p:spPr>
            <a:xfrm>
              <a:off x="1670150" y="2826175"/>
              <a:ext cx="448325" cy="551800"/>
            </a:xfrm>
            <a:custGeom>
              <a:rect b="b" l="l" r="r" t="t"/>
              <a:pathLst>
                <a:path extrusionOk="0" h="22072" w="17933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oval"/>
            </a:ln>
          </p:spPr>
        </p:sp>
        <p:sp>
          <p:nvSpPr>
            <p:cNvPr id="944" name="Google Shape;944;p32"/>
            <p:cNvSpPr/>
            <p:nvPr/>
          </p:nvSpPr>
          <p:spPr>
            <a:xfrm>
              <a:off x="1822728" y="2586950"/>
              <a:ext cx="1361100" cy="4785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 3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3694632" y="2586949"/>
              <a:ext cx="3901800" cy="478500"/>
            </a:xfrm>
            <a:prstGeom prst="roundRect">
              <a:avLst>
                <a:gd fmla="val 50000" name="adj"/>
              </a:avLst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46" name="Google Shape;946;p32"/>
            <p:cNvCxnSpPr>
              <a:stCxn id="944" idx="3"/>
              <a:endCxn id="945" idx="1"/>
            </p:cNvCxnSpPr>
            <p:nvPr/>
          </p:nvCxnSpPr>
          <p:spPr>
            <a:xfrm>
              <a:off x="3183828" y="2826200"/>
              <a:ext cx="5109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947" name="Google Shape;947;p32"/>
          <p:cNvGrpSpPr/>
          <p:nvPr/>
        </p:nvGrpSpPr>
        <p:grpSpPr>
          <a:xfrm>
            <a:off x="1969997" y="3260863"/>
            <a:ext cx="6037015" cy="791012"/>
            <a:chOff x="2088925" y="3260863"/>
            <a:chExt cx="5926195" cy="791012"/>
          </a:xfrm>
        </p:grpSpPr>
        <p:sp>
          <p:nvSpPr>
            <p:cNvPr id="948" name="Google Shape;948;p32"/>
            <p:cNvSpPr/>
            <p:nvPr/>
          </p:nvSpPr>
          <p:spPr>
            <a:xfrm>
              <a:off x="2088925" y="3500075"/>
              <a:ext cx="448325" cy="551800"/>
            </a:xfrm>
            <a:custGeom>
              <a:rect b="b" l="l" r="r" t="t"/>
              <a:pathLst>
                <a:path extrusionOk="0" h="22072" w="17933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oval"/>
            </a:ln>
          </p:spPr>
        </p:sp>
        <p:sp>
          <p:nvSpPr>
            <p:cNvPr id="949" name="Google Shape;949;p32"/>
            <p:cNvSpPr/>
            <p:nvPr/>
          </p:nvSpPr>
          <p:spPr>
            <a:xfrm>
              <a:off x="2241417" y="3260863"/>
              <a:ext cx="1361100" cy="4785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 4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4113320" y="3260874"/>
              <a:ext cx="3901800" cy="478500"/>
            </a:xfrm>
            <a:prstGeom prst="roundRect">
              <a:avLst>
                <a:gd fmla="val 50000" name="adj"/>
              </a:avLst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51" name="Google Shape;951;p32"/>
            <p:cNvCxnSpPr>
              <a:stCxn id="949" idx="3"/>
              <a:endCxn id="950" idx="1"/>
            </p:cNvCxnSpPr>
            <p:nvPr/>
          </p:nvCxnSpPr>
          <p:spPr>
            <a:xfrm>
              <a:off x="3602517" y="3500113"/>
              <a:ext cx="5109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952" name="Google Shape;952;p32"/>
          <p:cNvGrpSpPr/>
          <p:nvPr/>
        </p:nvGrpSpPr>
        <p:grpSpPr>
          <a:xfrm>
            <a:off x="2551859" y="3934774"/>
            <a:ext cx="5881672" cy="478502"/>
            <a:chOff x="2660105" y="3934774"/>
            <a:chExt cx="5773703" cy="478502"/>
          </a:xfrm>
        </p:grpSpPr>
        <p:sp>
          <p:nvSpPr>
            <p:cNvPr id="953" name="Google Shape;953;p32"/>
            <p:cNvSpPr/>
            <p:nvPr/>
          </p:nvSpPr>
          <p:spPr>
            <a:xfrm>
              <a:off x="2660105" y="3934775"/>
              <a:ext cx="1361100" cy="4785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 5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4532009" y="3934774"/>
              <a:ext cx="3901800" cy="478500"/>
            </a:xfrm>
            <a:prstGeom prst="roundRect">
              <a:avLst>
                <a:gd fmla="val 50000" name="adj"/>
              </a:avLst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55" name="Google Shape;955;p32"/>
            <p:cNvCxnSpPr>
              <a:stCxn id="953" idx="3"/>
              <a:endCxn id="954" idx="1"/>
            </p:cNvCxnSpPr>
            <p:nvPr/>
          </p:nvCxnSpPr>
          <p:spPr>
            <a:xfrm>
              <a:off x="4021205" y="4174025"/>
              <a:ext cx="5109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33"/>
          <p:cNvGrpSpPr/>
          <p:nvPr/>
        </p:nvGrpSpPr>
        <p:grpSpPr>
          <a:xfrm>
            <a:off x="3223810" y="2091615"/>
            <a:ext cx="5209913" cy="741454"/>
            <a:chOff x="3223810" y="2091615"/>
            <a:chExt cx="5209913" cy="741454"/>
          </a:xfrm>
        </p:grpSpPr>
        <p:sp>
          <p:nvSpPr>
            <p:cNvPr id="961" name="Google Shape;961;p33"/>
            <p:cNvSpPr/>
            <p:nvPr/>
          </p:nvSpPr>
          <p:spPr>
            <a:xfrm>
              <a:off x="3223810" y="2091615"/>
              <a:ext cx="2985777" cy="741454"/>
            </a:xfrm>
            <a:custGeom>
              <a:rect b="b" l="l" r="r" t="t"/>
              <a:pathLst>
                <a:path extrusionOk="0" h="27302" w="109943">
                  <a:moveTo>
                    <a:pt x="0" y="1"/>
                  </a:moveTo>
                  <a:lnTo>
                    <a:pt x="4501" y="13645"/>
                  </a:lnTo>
                  <a:lnTo>
                    <a:pt x="0" y="27302"/>
                  </a:lnTo>
                  <a:lnTo>
                    <a:pt x="105442" y="27302"/>
                  </a:lnTo>
                  <a:lnTo>
                    <a:pt x="109943" y="13645"/>
                  </a:lnTo>
                  <a:lnTo>
                    <a:pt x="1054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36575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2" name="Google Shape;962;p33"/>
            <p:cNvSpPr/>
            <p:nvPr/>
          </p:nvSpPr>
          <p:spPr>
            <a:xfrm>
              <a:off x="3223810" y="2091615"/>
              <a:ext cx="2687017" cy="117076"/>
            </a:xfrm>
            <a:custGeom>
              <a:rect b="b" l="l" r="r" t="t"/>
              <a:pathLst>
                <a:path extrusionOk="0" h="4311" w="98942">
                  <a:moveTo>
                    <a:pt x="0" y="1"/>
                  </a:moveTo>
                  <a:lnTo>
                    <a:pt x="1417" y="4311"/>
                  </a:lnTo>
                  <a:lnTo>
                    <a:pt x="98941" y="1"/>
                  </a:ln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 rot="10800000">
              <a:off x="4299750" y="2345502"/>
              <a:ext cx="544500" cy="233700"/>
            </a:xfrm>
            <a:prstGeom prst="rightArrow">
              <a:avLst>
                <a:gd fmla="val 35708" name="adj1"/>
                <a:gd fmla="val 464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3"/>
            <p:cNvSpPr txBox="1"/>
            <p:nvPr/>
          </p:nvSpPr>
          <p:spPr>
            <a:xfrm>
              <a:off x="6565623" y="2194913"/>
              <a:ext cx="1868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very cold place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5" name="Google Shape;965;p33"/>
          <p:cNvGrpSpPr/>
          <p:nvPr/>
        </p:nvGrpSpPr>
        <p:grpSpPr>
          <a:xfrm>
            <a:off x="3223810" y="3574118"/>
            <a:ext cx="5209913" cy="741454"/>
            <a:chOff x="3223810" y="3574118"/>
            <a:chExt cx="5209913" cy="741454"/>
          </a:xfrm>
        </p:grpSpPr>
        <p:sp>
          <p:nvSpPr>
            <p:cNvPr id="966" name="Google Shape;966;p33"/>
            <p:cNvSpPr/>
            <p:nvPr/>
          </p:nvSpPr>
          <p:spPr>
            <a:xfrm>
              <a:off x="3223810" y="3574118"/>
              <a:ext cx="2985777" cy="741454"/>
            </a:xfrm>
            <a:custGeom>
              <a:rect b="b" l="l" r="r" t="t"/>
              <a:pathLst>
                <a:path extrusionOk="0" h="27302" w="109943">
                  <a:moveTo>
                    <a:pt x="0" y="1"/>
                  </a:moveTo>
                  <a:lnTo>
                    <a:pt x="4501" y="13645"/>
                  </a:lnTo>
                  <a:lnTo>
                    <a:pt x="0" y="27302"/>
                  </a:lnTo>
                  <a:lnTo>
                    <a:pt x="105442" y="27302"/>
                  </a:lnTo>
                  <a:lnTo>
                    <a:pt x="109943" y="13645"/>
                  </a:lnTo>
                  <a:lnTo>
                    <a:pt x="105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36575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7" name="Google Shape;967;p33"/>
            <p:cNvSpPr/>
            <p:nvPr/>
          </p:nvSpPr>
          <p:spPr>
            <a:xfrm>
              <a:off x="3223810" y="3574118"/>
              <a:ext cx="2687017" cy="117076"/>
            </a:xfrm>
            <a:custGeom>
              <a:rect b="b" l="l" r="r" t="t"/>
              <a:pathLst>
                <a:path extrusionOk="0" h="4311" w="98942">
                  <a:moveTo>
                    <a:pt x="0" y="1"/>
                  </a:moveTo>
                  <a:lnTo>
                    <a:pt x="1417" y="4311"/>
                  </a:lnTo>
                  <a:lnTo>
                    <a:pt x="98941" y="1"/>
                  </a:ln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 rot="10800000">
              <a:off x="4299750" y="3827977"/>
              <a:ext cx="544500" cy="233700"/>
            </a:xfrm>
            <a:prstGeom prst="rightArrow">
              <a:avLst>
                <a:gd fmla="val 35708" name="adj1"/>
                <a:gd fmla="val 464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3"/>
            <p:cNvSpPr txBox="1"/>
            <p:nvPr/>
          </p:nvSpPr>
          <p:spPr>
            <a:xfrm>
              <a:off x="6565623" y="3677391"/>
              <a:ext cx="1868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0" name="Google Shape;970;p33"/>
          <p:cNvGrpSpPr/>
          <p:nvPr/>
        </p:nvGrpSpPr>
        <p:grpSpPr>
          <a:xfrm>
            <a:off x="710275" y="2833029"/>
            <a:ext cx="5209927" cy="741128"/>
            <a:chOff x="710275" y="2833029"/>
            <a:chExt cx="5209927" cy="741128"/>
          </a:xfrm>
        </p:grpSpPr>
        <p:sp>
          <p:nvSpPr>
            <p:cNvPr id="971" name="Google Shape;971;p33"/>
            <p:cNvSpPr/>
            <p:nvPr/>
          </p:nvSpPr>
          <p:spPr>
            <a:xfrm>
              <a:off x="2934425" y="2833029"/>
              <a:ext cx="2985777" cy="741128"/>
            </a:xfrm>
            <a:custGeom>
              <a:rect b="b" l="l" r="r" t="t"/>
              <a:pathLst>
                <a:path extrusionOk="0" h="27290" w="109943">
                  <a:moveTo>
                    <a:pt x="4501" y="1"/>
                  </a:moveTo>
                  <a:lnTo>
                    <a:pt x="0" y="13645"/>
                  </a:lnTo>
                  <a:lnTo>
                    <a:pt x="4501" y="27290"/>
                  </a:lnTo>
                  <a:lnTo>
                    <a:pt x="109943" y="27290"/>
                  </a:lnTo>
                  <a:lnTo>
                    <a:pt x="105442" y="13645"/>
                  </a:lnTo>
                  <a:lnTo>
                    <a:pt x="109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36575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2" name="Google Shape;972;p33"/>
            <p:cNvSpPr/>
            <p:nvPr/>
          </p:nvSpPr>
          <p:spPr>
            <a:xfrm>
              <a:off x="3147825" y="2833029"/>
              <a:ext cx="2772373" cy="121285"/>
            </a:xfrm>
            <a:custGeom>
              <a:rect b="b" l="l" r="r" t="t"/>
              <a:pathLst>
                <a:path extrusionOk="0" h="4466" w="102085">
                  <a:moveTo>
                    <a:pt x="0" y="1"/>
                  </a:moveTo>
                  <a:lnTo>
                    <a:pt x="100608" y="4466"/>
                  </a:lnTo>
                  <a:lnTo>
                    <a:pt x="102085" y="1"/>
                  </a:ln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>
              <a:off x="4299750" y="3086727"/>
              <a:ext cx="544500" cy="233700"/>
            </a:xfrm>
            <a:prstGeom prst="rightArrow">
              <a:avLst>
                <a:gd fmla="val 35708" name="adj1"/>
                <a:gd fmla="val 464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3"/>
            <p:cNvSpPr txBox="1"/>
            <p:nvPr/>
          </p:nvSpPr>
          <p:spPr>
            <a:xfrm>
              <a:off x="710275" y="2936162"/>
              <a:ext cx="1868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5" name="Google Shape;975;p33"/>
          <p:cNvGrpSpPr/>
          <p:nvPr/>
        </p:nvGrpSpPr>
        <p:grpSpPr>
          <a:xfrm>
            <a:off x="710275" y="1350200"/>
            <a:ext cx="5209927" cy="741454"/>
            <a:chOff x="710275" y="1350200"/>
            <a:chExt cx="5209927" cy="741454"/>
          </a:xfrm>
        </p:grpSpPr>
        <p:sp>
          <p:nvSpPr>
            <p:cNvPr id="976" name="Google Shape;976;p33"/>
            <p:cNvSpPr/>
            <p:nvPr/>
          </p:nvSpPr>
          <p:spPr>
            <a:xfrm>
              <a:off x="2934425" y="1350200"/>
              <a:ext cx="2985777" cy="741454"/>
            </a:xfrm>
            <a:custGeom>
              <a:rect b="b" l="l" r="r" t="t"/>
              <a:pathLst>
                <a:path extrusionOk="0" h="27302" w="109943">
                  <a:moveTo>
                    <a:pt x="4501" y="1"/>
                  </a:moveTo>
                  <a:lnTo>
                    <a:pt x="0" y="13657"/>
                  </a:lnTo>
                  <a:lnTo>
                    <a:pt x="4501" y="27302"/>
                  </a:lnTo>
                  <a:lnTo>
                    <a:pt x="109943" y="27302"/>
                  </a:lnTo>
                  <a:lnTo>
                    <a:pt x="105442" y="13657"/>
                  </a:lnTo>
                  <a:lnTo>
                    <a:pt x="1099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36575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7" name="Google Shape;977;p33"/>
            <p:cNvSpPr/>
            <p:nvPr/>
          </p:nvSpPr>
          <p:spPr>
            <a:xfrm>
              <a:off x="4299750" y="1604077"/>
              <a:ext cx="544500" cy="233700"/>
            </a:xfrm>
            <a:prstGeom prst="rightArrow">
              <a:avLst>
                <a:gd fmla="val 35708" name="adj1"/>
                <a:gd fmla="val 464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3"/>
            <p:cNvSpPr txBox="1"/>
            <p:nvPr/>
          </p:nvSpPr>
          <p:spPr>
            <a:xfrm>
              <a:off x="710275" y="1453475"/>
              <a:ext cx="1868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79" name="Google Shape;979;p3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sp>
        <p:nvSpPr>
          <p:cNvPr id="980" name="Google Shape;980;p33"/>
          <p:cNvSpPr/>
          <p:nvPr/>
        </p:nvSpPr>
        <p:spPr>
          <a:xfrm>
            <a:off x="3639798" y="2289128"/>
            <a:ext cx="347552" cy="346438"/>
          </a:xfrm>
          <a:custGeom>
            <a:rect b="b" l="l" r="r" t="t"/>
            <a:pathLst>
              <a:path extrusionOk="0" h="10884" w="10919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1" name="Google Shape;981;p33"/>
          <p:cNvGrpSpPr/>
          <p:nvPr/>
        </p:nvGrpSpPr>
        <p:grpSpPr>
          <a:xfrm>
            <a:off x="5154813" y="3042401"/>
            <a:ext cx="322151" cy="322374"/>
            <a:chOff x="4206763" y="2450951"/>
            <a:chExt cx="322151" cy="322374"/>
          </a:xfrm>
        </p:grpSpPr>
        <p:sp>
          <p:nvSpPr>
            <p:cNvPr id="982" name="Google Shape;982;p33"/>
            <p:cNvSpPr/>
            <p:nvPr/>
          </p:nvSpPr>
          <p:spPr>
            <a:xfrm>
              <a:off x="4206763" y="2571650"/>
              <a:ext cx="322151" cy="201675"/>
            </a:xfrm>
            <a:custGeom>
              <a:rect b="b" l="l" r="r" t="t"/>
              <a:pathLst>
                <a:path extrusionOk="0" h="6336" w="10121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4210933" y="2450951"/>
              <a:ext cx="308878" cy="185537"/>
            </a:xfrm>
            <a:custGeom>
              <a:rect b="b" l="l" r="r" t="t"/>
              <a:pathLst>
                <a:path extrusionOk="0" h="5829" w="9704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4" name="Google Shape;984;p33"/>
          <p:cNvGrpSpPr/>
          <p:nvPr/>
        </p:nvGrpSpPr>
        <p:grpSpPr>
          <a:xfrm>
            <a:off x="5149888" y="1565533"/>
            <a:ext cx="332019" cy="310788"/>
            <a:chOff x="6577238" y="2457221"/>
            <a:chExt cx="332019" cy="310788"/>
          </a:xfrm>
        </p:grpSpPr>
        <p:sp>
          <p:nvSpPr>
            <p:cNvPr id="985" name="Google Shape;985;p33"/>
            <p:cNvSpPr/>
            <p:nvPr/>
          </p:nvSpPr>
          <p:spPr>
            <a:xfrm>
              <a:off x="6577238" y="2457221"/>
              <a:ext cx="332019" cy="310788"/>
            </a:xfrm>
            <a:custGeom>
              <a:rect b="b" l="l" r="r" t="t"/>
              <a:pathLst>
                <a:path extrusionOk="0" h="9764" w="10431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6723529" y="2512542"/>
              <a:ext cx="38705" cy="39055"/>
            </a:xfrm>
            <a:custGeom>
              <a:rect b="b" l="l" r="r" t="t"/>
              <a:pathLst>
                <a:path extrusionOk="0" h="1227" w="1216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6662893" y="2597050"/>
              <a:ext cx="169813" cy="108031"/>
            </a:xfrm>
            <a:custGeom>
              <a:rect b="b" l="l" r="r" t="t"/>
              <a:pathLst>
                <a:path extrusionOk="0" h="3394" w="5335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3"/>
            <p:cNvSpPr/>
            <p:nvPr/>
          </p:nvSpPr>
          <p:spPr>
            <a:xfrm>
              <a:off x="6639402" y="2589188"/>
              <a:ext cx="32244" cy="31384"/>
            </a:xfrm>
            <a:custGeom>
              <a:rect b="b" l="l" r="r" t="t"/>
              <a:pathLst>
                <a:path extrusionOk="0" h="986" w="1013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3"/>
            <p:cNvSpPr/>
            <p:nvPr/>
          </p:nvSpPr>
          <p:spPr>
            <a:xfrm>
              <a:off x="6820547" y="2673315"/>
              <a:ext cx="32244" cy="31034"/>
            </a:xfrm>
            <a:custGeom>
              <a:rect b="b" l="l" r="r" t="t"/>
              <a:pathLst>
                <a:path extrusionOk="0" h="975" w="1013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3"/>
            <p:cNvSpPr/>
            <p:nvPr/>
          </p:nvSpPr>
          <p:spPr>
            <a:xfrm>
              <a:off x="6730341" y="2603607"/>
              <a:ext cx="32244" cy="31384"/>
            </a:xfrm>
            <a:custGeom>
              <a:rect b="b" l="l" r="r" t="t"/>
              <a:pathLst>
                <a:path extrusionOk="0" h="986" w="1013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1" name="Google Shape;991;p33"/>
          <p:cNvSpPr/>
          <p:nvPr/>
        </p:nvSpPr>
        <p:spPr>
          <a:xfrm>
            <a:off x="3636393" y="3782792"/>
            <a:ext cx="354363" cy="324093"/>
          </a:xfrm>
          <a:custGeom>
            <a:rect b="b" l="l" r="r" t="t"/>
            <a:pathLst>
              <a:path extrusionOk="0" h="10182" w="11133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16"/>
          <p:cNvCxnSpPr/>
          <p:nvPr/>
        </p:nvCxnSpPr>
        <p:spPr>
          <a:xfrm>
            <a:off x="1654650" y="3089200"/>
            <a:ext cx="584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96" name="Google Shape;96;p16"/>
          <p:cNvGrpSpPr/>
          <p:nvPr/>
        </p:nvGrpSpPr>
        <p:grpSpPr>
          <a:xfrm>
            <a:off x="710275" y="1333888"/>
            <a:ext cx="1884600" cy="2997975"/>
            <a:chOff x="710275" y="1333888"/>
            <a:chExt cx="1884600" cy="2997975"/>
          </a:xfrm>
        </p:grpSpPr>
        <p:sp>
          <p:nvSpPr>
            <p:cNvPr id="97" name="Google Shape;97;p16"/>
            <p:cNvSpPr/>
            <p:nvPr/>
          </p:nvSpPr>
          <p:spPr>
            <a:xfrm>
              <a:off x="1060675" y="1333888"/>
              <a:ext cx="1183800" cy="11838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1143175" y="1416388"/>
              <a:ext cx="1018800" cy="101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1570075" y="2583338"/>
              <a:ext cx="165000" cy="16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1604125" y="2813988"/>
              <a:ext cx="96900" cy="96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1543525" y="2976538"/>
              <a:ext cx="218100" cy="2181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1578475" y="3011383"/>
              <a:ext cx="148200" cy="14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7102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4" name="Google Shape;104;p16"/>
            <p:cNvSpPr txBox="1"/>
            <p:nvPr/>
          </p:nvSpPr>
          <p:spPr>
            <a:xfrm>
              <a:off x="710275" y="37969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" name="Google Shape;105;p16"/>
          <p:cNvGrpSpPr/>
          <p:nvPr/>
        </p:nvGrpSpPr>
        <p:grpSpPr>
          <a:xfrm>
            <a:off x="6549175" y="1333888"/>
            <a:ext cx="1884600" cy="2997975"/>
            <a:chOff x="6549175" y="1333888"/>
            <a:chExt cx="1884600" cy="2997975"/>
          </a:xfrm>
        </p:grpSpPr>
        <p:sp>
          <p:nvSpPr>
            <p:cNvPr id="106" name="Google Shape;106;p16"/>
            <p:cNvSpPr/>
            <p:nvPr/>
          </p:nvSpPr>
          <p:spPr>
            <a:xfrm>
              <a:off x="6899575" y="1333888"/>
              <a:ext cx="1183800" cy="11838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6982075" y="1416388"/>
              <a:ext cx="1018800" cy="1018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7408975" y="2583338"/>
              <a:ext cx="165000" cy="165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7443025" y="2813988"/>
              <a:ext cx="96900" cy="96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7382425" y="2976538"/>
              <a:ext cx="218100" cy="2181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7417375" y="3011383"/>
              <a:ext cx="148200" cy="14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 txBox="1"/>
            <p:nvPr/>
          </p:nvSpPr>
          <p:spPr>
            <a:xfrm>
              <a:off x="65491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6549175" y="37969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" name="Google Shape;114;p16"/>
          <p:cNvGrpSpPr/>
          <p:nvPr/>
        </p:nvGrpSpPr>
        <p:grpSpPr>
          <a:xfrm>
            <a:off x="2656575" y="1333888"/>
            <a:ext cx="1884600" cy="2997975"/>
            <a:chOff x="2656575" y="1333888"/>
            <a:chExt cx="1884600" cy="2997975"/>
          </a:xfrm>
        </p:grpSpPr>
        <p:sp>
          <p:nvSpPr>
            <p:cNvPr id="115" name="Google Shape;115;p16"/>
            <p:cNvSpPr/>
            <p:nvPr/>
          </p:nvSpPr>
          <p:spPr>
            <a:xfrm>
              <a:off x="3006975" y="1333888"/>
              <a:ext cx="1183800" cy="11838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3089475" y="1416388"/>
              <a:ext cx="1018800" cy="1018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3516375" y="2583338"/>
              <a:ext cx="165000" cy="16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3550425" y="2813988"/>
              <a:ext cx="96900" cy="96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3489825" y="2976538"/>
              <a:ext cx="218100" cy="2181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3524775" y="3011383"/>
              <a:ext cx="148200" cy="14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26565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2656575" y="37969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p16"/>
          <p:cNvGrpSpPr/>
          <p:nvPr/>
        </p:nvGrpSpPr>
        <p:grpSpPr>
          <a:xfrm>
            <a:off x="4602875" y="1333888"/>
            <a:ext cx="1884600" cy="2997975"/>
            <a:chOff x="4602875" y="1333888"/>
            <a:chExt cx="1884600" cy="2997975"/>
          </a:xfrm>
        </p:grpSpPr>
        <p:sp>
          <p:nvSpPr>
            <p:cNvPr id="124" name="Google Shape;124;p16"/>
            <p:cNvSpPr/>
            <p:nvPr/>
          </p:nvSpPr>
          <p:spPr>
            <a:xfrm>
              <a:off x="4953275" y="1333888"/>
              <a:ext cx="1183800" cy="11838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5035775" y="1416388"/>
              <a:ext cx="1018800" cy="10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5462675" y="2583338"/>
              <a:ext cx="165000" cy="165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5496725" y="2813988"/>
              <a:ext cx="96900" cy="96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5436125" y="2976538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5471075" y="3011383"/>
              <a:ext cx="148200" cy="14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46028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" name="Google Shape;131;p16"/>
            <p:cNvSpPr txBox="1"/>
            <p:nvPr/>
          </p:nvSpPr>
          <p:spPr>
            <a:xfrm>
              <a:off x="4602875" y="37969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2" name="Google Shape;132;p16"/>
          <p:cNvSpPr/>
          <p:nvPr/>
        </p:nvSpPr>
        <p:spPr>
          <a:xfrm>
            <a:off x="1393231" y="1667553"/>
            <a:ext cx="518689" cy="516495"/>
          </a:xfrm>
          <a:custGeom>
            <a:rect b="b" l="l" r="r" t="t"/>
            <a:pathLst>
              <a:path extrusionOk="0" h="11300" w="11348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16"/>
          <p:cNvGrpSpPr/>
          <p:nvPr/>
        </p:nvGrpSpPr>
        <p:grpSpPr>
          <a:xfrm>
            <a:off x="5312788" y="1675451"/>
            <a:ext cx="464774" cy="500698"/>
            <a:chOff x="6896644" y="3216007"/>
            <a:chExt cx="322917" cy="347876"/>
          </a:xfrm>
        </p:grpSpPr>
        <p:sp>
          <p:nvSpPr>
            <p:cNvPr id="134" name="Google Shape;134;p16"/>
            <p:cNvSpPr/>
            <p:nvPr/>
          </p:nvSpPr>
          <p:spPr>
            <a:xfrm>
              <a:off x="6896644" y="3216007"/>
              <a:ext cx="301387" cy="347876"/>
            </a:xfrm>
            <a:custGeom>
              <a:rect b="b" l="l" r="r" t="t"/>
              <a:pathLst>
                <a:path extrusionOk="0" h="10955" w="9491">
                  <a:moveTo>
                    <a:pt x="5192" y="382"/>
                  </a:moveTo>
                  <a:lnTo>
                    <a:pt x="6490" y="1679"/>
                  </a:lnTo>
                  <a:lnTo>
                    <a:pt x="3906" y="1679"/>
                  </a:lnTo>
                  <a:lnTo>
                    <a:pt x="5192" y="382"/>
                  </a:lnTo>
                  <a:close/>
                  <a:moveTo>
                    <a:pt x="5186" y="1"/>
                  </a:moveTo>
                  <a:cubicBezTo>
                    <a:pt x="5144" y="1"/>
                    <a:pt x="5103" y="13"/>
                    <a:pt x="5073" y="36"/>
                  </a:cubicBezTo>
                  <a:lnTo>
                    <a:pt x="3442" y="1679"/>
                  </a:lnTo>
                  <a:lnTo>
                    <a:pt x="870" y="1679"/>
                  </a:lnTo>
                  <a:cubicBezTo>
                    <a:pt x="775" y="1679"/>
                    <a:pt x="703" y="1751"/>
                    <a:pt x="703" y="1846"/>
                  </a:cubicBezTo>
                  <a:lnTo>
                    <a:pt x="703" y="4501"/>
                  </a:lnTo>
                  <a:lnTo>
                    <a:pt x="168" y="4501"/>
                  </a:lnTo>
                  <a:cubicBezTo>
                    <a:pt x="72" y="4501"/>
                    <a:pt x="1" y="4585"/>
                    <a:pt x="1" y="4668"/>
                  </a:cubicBezTo>
                  <a:lnTo>
                    <a:pt x="1" y="10788"/>
                  </a:lnTo>
                  <a:cubicBezTo>
                    <a:pt x="1" y="10883"/>
                    <a:pt x="72" y="10954"/>
                    <a:pt x="168" y="10954"/>
                  </a:cubicBezTo>
                  <a:lnTo>
                    <a:pt x="1846" y="10954"/>
                  </a:lnTo>
                  <a:cubicBezTo>
                    <a:pt x="1942" y="10954"/>
                    <a:pt x="2013" y="10883"/>
                    <a:pt x="2013" y="10788"/>
                  </a:cubicBezTo>
                  <a:cubicBezTo>
                    <a:pt x="2013" y="10704"/>
                    <a:pt x="1942" y="10621"/>
                    <a:pt x="1846" y="10621"/>
                  </a:cubicBezTo>
                  <a:lnTo>
                    <a:pt x="334" y="10621"/>
                  </a:lnTo>
                  <a:lnTo>
                    <a:pt x="334" y="4989"/>
                  </a:lnTo>
                  <a:lnTo>
                    <a:pt x="1084" y="5537"/>
                  </a:lnTo>
                  <a:cubicBezTo>
                    <a:pt x="1115" y="5554"/>
                    <a:pt x="1147" y="5562"/>
                    <a:pt x="1178" y="5562"/>
                  </a:cubicBezTo>
                  <a:cubicBezTo>
                    <a:pt x="1231" y="5562"/>
                    <a:pt x="1280" y="5539"/>
                    <a:pt x="1311" y="5501"/>
                  </a:cubicBezTo>
                  <a:cubicBezTo>
                    <a:pt x="1358" y="5430"/>
                    <a:pt x="1346" y="5323"/>
                    <a:pt x="1275" y="5287"/>
                  </a:cubicBezTo>
                  <a:lnTo>
                    <a:pt x="1049" y="5096"/>
                  </a:lnTo>
                  <a:lnTo>
                    <a:pt x="1049" y="4692"/>
                  </a:lnTo>
                  <a:lnTo>
                    <a:pt x="1049" y="4668"/>
                  </a:lnTo>
                  <a:lnTo>
                    <a:pt x="1049" y="4656"/>
                  </a:lnTo>
                  <a:lnTo>
                    <a:pt x="1049" y="2013"/>
                  </a:lnTo>
                  <a:lnTo>
                    <a:pt x="9169" y="2013"/>
                  </a:lnTo>
                  <a:lnTo>
                    <a:pt x="9169" y="2620"/>
                  </a:lnTo>
                  <a:cubicBezTo>
                    <a:pt x="9169" y="2703"/>
                    <a:pt x="9240" y="2787"/>
                    <a:pt x="9335" y="2787"/>
                  </a:cubicBezTo>
                  <a:cubicBezTo>
                    <a:pt x="9419" y="2787"/>
                    <a:pt x="9490" y="2703"/>
                    <a:pt x="9490" y="2620"/>
                  </a:cubicBezTo>
                  <a:lnTo>
                    <a:pt x="9490" y="1846"/>
                  </a:lnTo>
                  <a:cubicBezTo>
                    <a:pt x="9466" y="1751"/>
                    <a:pt x="9395" y="1679"/>
                    <a:pt x="9300" y="1679"/>
                  </a:cubicBezTo>
                  <a:lnTo>
                    <a:pt x="6930" y="1679"/>
                  </a:lnTo>
                  <a:lnTo>
                    <a:pt x="5299" y="36"/>
                  </a:lnTo>
                  <a:cubicBezTo>
                    <a:pt x="5269" y="13"/>
                    <a:pt x="5228" y="1"/>
                    <a:pt x="5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6954883" y="3306382"/>
              <a:ext cx="42012" cy="41980"/>
            </a:xfrm>
            <a:custGeom>
              <a:rect b="b" l="l" r="r" t="t"/>
              <a:pathLst>
                <a:path extrusionOk="0" h="1322" w="1323">
                  <a:moveTo>
                    <a:pt x="1001" y="322"/>
                  </a:moveTo>
                  <a:lnTo>
                    <a:pt x="1001" y="988"/>
                  </a:lnTo>
                  <a:lnTo>
                    <a:pt x="322" y="988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155"/>
                  </a:lnTo>
                  <a:cubicBezTo>
                    <a:pt x="1" y="1250"/>
                    <a:pt x="72" y="1322"/>
                    <a:pt x="167" y="1322"/>
                  </a:cubicBezTo>
                  <a:lnTo>
                    <a:pt x="1155" y="1322"/>
                  </a:lnTo>
                  <a:cubicBezTo>
                    <a:pt x="1251" y="1322"/>
                    <a:pt x="1322" y="1250"/>
                    <a:pt x="1322" y="1155"/>
                  </a:cubicBezTo>
                  <a:lnTo>
                    <a:pt x="1322" y="155"/>
                  </a:lnTo>
                  <a:cubicBezTo>
                    <a:pt x="1310" y="72"/>
                    <a:pt x="1239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7013122" y="3306382"/>
              <a:ext cx="32168" cy="10225"/>
            </a:xfrm>
            <a:custGeom>
              <a:rect b="b" l="l" r="r" t="t"/>
              <a:pathLst>
                <a:path extrusionOk="0" h="322" w="1013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845" y="322"/>
                  </a:lnTo>
                  <a:cubicBezTo>
                    <a:pt x="929" y="322"/>
                    <a:pt x="1012" y="250"/>
                    <a:pt x="1012" y="155"/>
                  </a:cubicBezTo>
                  <a:cubicBezTo>
                    <a:pt x="1012" y="72"/>
                    <a:pt x="929" y="0"/>
                    <a:pt x="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7013471" y="3333596"/>
              <a:ext cx="105903" cy="10606"/>
            </a:xfrm>
            <a:custGeom>
              <a:rect b="b" l="l" r="r" t="t"/>
              <a:pathLst>
                <a:path extrusionOk="0" h="334" w="3335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3168" y="334"/>
                  </a:lnTo>
                  <a:cubicBezTo>
                    <a:pt x="3251" y="334"/>
                    <a:pt x="3335" y="250"/>
                    <a:pt x="3335" y="167"/>
                  </a:cubicBezTo>
                  <a:cubicBezTo>
                    <a:pt x="3335" y="60"/>
                    <a:pt x="3263" y="0"/>
                    <a:pt x="3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6966982" y="3375576"/>
              <a:ext cx="63923" cy="10606"/>
            </a:xfrm>
            <a:custGeom>
              <a:rect b="b" l="l" r="r" t="t"/>
              <a:pathLst>
                <a:path extrusionOk="0" h="334" w="2013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62"/>
                    <a:pt x="84" y="333"/>
                    <a:pt x="167" y="333"/>
                  </a:cubicBezTo>
                  <a:lnTo>
                    <a:pt x="1846" y="333"/>
                  </a:lnTo>
                  <a:cubicBezTo>
                    <a:pt x="1941" y="333"/>
                    <a:pt x="2013" y="262"/>
                    <a:pt x="2013" y="167"/>
                  </a:cubicBezTo>
                  <a:cubicBezTo>
                    <a:pt x="2013" y="71"/>
                    <a:pt x="1941" y="0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6928781" y="3524157"/>
              <a:ext cx="52237" cy="10225"/>
            </a:xfrm>
            <a:custGeom>
              <a:rect b="b" l="l" r="r" t="t"/>
              <a:pathLst>
                <a:path extrusionOk="0" h="322" w="1645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477" y="322"/>
                  </a:lnTo>
                  <a:cubicBezTo>
                    <a:pt x="1561" y="322"/>
                    <a:pt x="1644" y="250"/>
                    <a:pt x="1644" y="167"/>
                  </a:cubicBezTo>
                  <a:cubicBezTo>
                    <a:pt x="1644" y="72"/>
                    <a:pt x="1561" y="0"/>
                    <a:pt x="1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6945420" y="3314701"/>
              <a:ext cx="274141" cy="248800"/>
            </a:xfrm>
            <a:custGeom>
              <a:rect b="b" l="l" r="r" t="t"/>
              <a:pathLst>
                <a:path extrusionOk="0" h="7835" w="8633">
                  <a:moveTo>
                    <a:pt x="5835" y="3274"/>
                  </a:moveTo>
                  <a:lnTo>
                    <a:pt x="5323" y="3632"/>
                  </a:lnTo>
                  <a:lnTo>
                    <a:pt x="1787" y="3632"/>
                  </a:lnTo>
                  <a:lnTo>
                    <a:pt x="1275" y="3274"/>
                  </a:lnTo>
                  <a:close/>
                  <a:moveTo>
                    <a:pt x="4882" y="3965"/>
                  </a:moveTo>
                  <a:lnTo>
                    <a:pt x="4370" y="4322"/>
                  </a:lnTo>
                  <a:lnTo>
                    <a:pt x="2739" y="4322"/>
                  </a:lnTo>
                  <a:lnTo>
                    <a:pt x="2227" y="3965"/>
                  </a:lnTo>
                  <a:close/>
                  <a:moveTo>
                    <a:pt x="3930" y="4632"/>
                  </a:moveTo>
                  <a:lnTo>
                    <a:pt x="3561" y="4894"/>
                  </a:lnTo>
                  <a:lnTo>
                    <a:pt x="3180" y="4632"/>
                  </a:lnTo>
                  <a:close/>
                  <a:moveTo>
                    <a:pt x="7752" y="0"/>
                  </a:moveTo>
                  <a:cubicBezTo>
                    <a:pt x="7668" y="0"/>
                    <a:pt x="7585" y="72"/>
                    <a:pt x="7585" y="167"/>
                  </a:cubicBezTo>
                  <a:lnTo>
                    <a:pt x="7585" y="1560"/>
                  </a:lnTo>
                  <a:lnTo>
                    <a:pt x="7585" y="1977"/>
                  </a:lnTo>
                  <a:lnTo>
                    <a:pt x="6252" y="2929"/>
                  </a:lnTo>
                  <a:lnTo>
                    <a:pt x="799" y="2929"/>
                  </a:lnTo>
                  <a:lnTo>
                    <a:pt x="263" y="2548"/>
                  </a:lnTo>
                  <a:cubicBezTo>
                    <a:pt x="233" y="2528"/>
                    <a:pt x="197" y="2519"/>
                    <a:pt x="162" y="2519"/>
                  </a:cubicBezTo>
                  <a:cubicBezTo>
                    <a:pt x="114" y="2519"/>
                    <a:pt x="69" y="2537"/>
                    <a:pt x="48" y="2572"/>
                  </a:cubicBezTo>
                  <a:cubicBezTo>
                    <a:pt x="1" y="2643"/>
                    <a:pt x="13" y="2750"/>
                    <a:pt x="72" y="2798"/>
                  </a:cubicBezTo>
                  <a:lnTo>
                    <a:pt x="3442" y="5215"/>
                  </a:lnTo>
                  <a:cubicBezTo>
                    <a:pt x="3472" y="5233"/>
                    <a:pt x="3504" y="5242"/>
                    <a:pt x="3537" y="5242"/>
                  </a:cubicBezTo>
                  <a:cubicBezTo>
                    <a:pt x="3570" y="5242"/>
                    <a:pt x="3602" y="5233"/>
                    <a:pt x="3632" y="5215"/>
                  </a:cubicBezTo>
                  <a:lnTo>
                    <a:pt x="8300" y="1858"/>
                  </a:lnTo>
                  <a:lnTo>
                    <a:pt x="8300" y="7501"/>
                  </a:lnTo>
                  <a:lnTo>
                    <a:pt x="941" y="7501"/>
                  </a:lnTo>
                  <a:cubicBezTo>
                    <a:pt x="846" y="7501"/>
                    <a:pt x="775" y="7572"/>
                    <a:pt x="775" y="7668"/>
                  </a:cubicBezTo>
                  <a:cubicBezTo>
                    <a:pt x="775" y="7751"/>
                    <a:pt x="846" y="7834"/>
                    <a:pt x="941" y="7834"/>
                  </a:cubicBezTo>
                  <a:lnTo>
                    <a:pt x="8454" y="7834"/>
                  </a:lnTo>
                  <a:cubicBezTo>
                    <a:pt x="8538" y="7834"/>
                    <a:pt x="8621" y="7751"/>
                    <a:pt x="8621" y="7668"/>
                  </a:cubicBezTo>
                  <a:lnTo>
                    <a:pt x="8621" y="1548"/>
                  </a:lnTo>
                  <a:cubicBezTo>
                    <a:pt x="8625" y="1552"/>
                    <a:pt x="8628" y="1553"/>
                    <a:pt x="8629" y="1553"/>
                  </a:cubicBezTo>
                  <a:cubicBezTo>
                    <a:pt x="8633" y="1553"/>
                    <a:pt x="8633" y="1548"/>
                    <a:pt x="8633" y="1548"/>
                  </a:cubicBezTo>
                  <a:cubicBezTo>
                    <a:pt x="8621" y="1477"/>
                    <a:pt x="8561" y="1417"/>
                    <a:pt x="8466" y="1417"/>
                  </a:cubicBezTo>
                  <a:lnTo>
                    <a:pt x="7919" y="1417"/>
                  </a:lnTo>
                  <a:lnTo>
                    <a:pt x="7919" y="167"/>
                  </a:lnTo>
                  <a:cubicBezTo>
                    <a:pt x="7919" y="72"/>
                    <a:pt x="7847" y="0"/>
                    <a:pt x="7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16"/>
          <p:cNvGrpSpPr/>
          <p:nvPr/>
        </p:nvGrpSpPr>
        <p:grpSpPr>
          <a:xfrm>
            <a:off x="3329216" y="1656643"/>
            <a:ext cx="539319" cy="538313"/>
            <a:chOff x="1421638" y="4125629"/>
            <a:chExt cx="374709" cy="374010"/>
          </a:xfrm>
        </p:grpSpPr>
        <p:sp>
          <p:nvSpPr>
            <p:cNvPr id="142" name="Google Shape;142;p16"/>
            <p:cNvSpPr/>
            <p:nvPr/>
          </p:nvSpPr>
          <p:spPr>
            <a:xfrm>
              <a:off x="1421638" y="4265954"/>
              <a:ext cx="374709" cy="233685"/>
            </a:xfrm>
            <a:custGeom>
              <a:rect b="b" l="l" r="r" t="t"/>
              <a:pathLst>
                <a:path extrusionOk="0" h="7359" w="1180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1428052" y="4125629"/>
              <a:ext cx="356958" cy="215585"/>
            </a:xfrm>
            <a:custGeom>
              <a:rect b="b" l="l" r="r" t="t"/>
              <a:pathLst>
                <a:path extrusionOk="0" h="6789" w="11241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16"/>
          <p:cNvGrpSpPr/>
          <p:nvPr/>
        </p:nvGrpSpPr>
        <p:grpSpPr>
          <a:xfrm>
            <a:off x="7217999" y="1673006"/>
            <a:ext cx="546951" cy="505588"/>
            <a:chOff x="7384751" y="4147984"/>
            <a:chExt cx="380012" cy="351274"/>
          </a:xfrm>
        </p:grpSpPr>
        <p:sp>
          <p:nvSpPr>
            <p:cNvPr id="145" name="Google Shape;145;p16"/>
            <p:cNvSpPr/>
            <p:nvPr/>
          </p:nvSpPr>
          <p:spPr>
            <a:xfrm>
              <a:off x="7385513" y="4225879"/>
              <a:ext cx="379250" cy="273379"/>
            </a:xfrm>
            <a:custGeom>
              <a:rect b="b" l="l" r="r" t="t"/>
              <a:pathLst>
                <a:path extrusionOk="0" h="8609" w="11943">
                  <a:moveTo>
                    <a:pt x="11740" y="0"/>
                  </a:moveTo>
                  <a:cubicBezTo>
                    <a:pt x="11645" y="0"/>
                    <a:pt x="11562" y="72"/>
                    <a:pt x="11562" y="179"/>
                  </a:cubicBezTo>
                  <a:lnTo>
                    <a:pt x="11562" y="2667"/>
                  </a:lnTo>
                  <a:cubicBezTo>
                    <a:pt x="11562" y="3393"/>
                    <a:pt x="10966" y="3989"/>
                    <a:pt x="10240" y="3989"/>
                  </a:cubicBezTo>
                  <a:lnTo>
                    <a:pt x="9085" y="3989"/>
                  </a:lnTo>
                  <a:cubicBezTo>
                    <a:pt x="8954" y="3989"/>
                    <a:pt x="8823" y="4084"/>
                    <a:pt x="8776" y="4203"/>
                  </a:cubicBezTo>
                  <a:cubicBezTo>
                    <a:pt x="8573" y="4703"/>
                    <a:pt x="8549" y="5167"/>
                    <a:pt x="8752" y="5537"/>
                  </a:cubicBezTo>
                  <a:cubicBezTo>
                    <a:pt x="8823" y="5703"/>
                    <a:pt x="8942" y="5834"/>
                    <a:pt x="9049" y="5941"/>
                  </a:cubicBezTo>
                  <a:cubicBezTo>
                    <a:pt x="8752" y="5929"/>
                    <a:pt x="8514" y="5822"/>
                    <a:pt x="8359" y="5656"/>
                  </a:cubicBezTo>
                  <a:cubicBezTo>
                    <a:pt x="8240" y="5537"/>
                    <a:pt x="7978" y="5167"/>
                    <a:pt x="8073" y="4358"/>
                  </a:cubicBezTo>
                  <a:cubicBezTo>
                    <a:pt x="8109" y="4155"/>
                    <a:pt x="7942" y="3977"/>
                    <a:pt x="7740" y="3977"/>
                  </a:cubicBezTo>
                  <a:lnTo>
                    <a:pt x="5954" y="3977"/>
                  </a:lnTo>
                  <a:cubicBezTo>
                    <a:pt x="5859" y="3977"/>
                    <a:pt x="5775" y="4048"/>
                    <a:pt x="5775" y="4155"/>
                  </a:cubicBezTo>
                  <a:cubicBezTo>
                    <a:pt x="5775" y="4263"/>
                    <a:pt x="5847" y="4334"/>
                    <a:pt x="5954" y="4334"/>
                  </a:cubicBezTo>
                  <a:lnTo>
                    <a:pt x="6847" y="4334"/>
                  </a:lnTo>
                  <a:lnTo>
                    <a:pt x="6847" y="5691"/>
                  </a:lnTo>
                  <a:cubicBezTo>
                    <a:pt x="6847" y="6430"/>
                    <a:pt x="6228" y="7037"/>
                    <a:pt x="5490" y="7037"/>
                  </a:cubicBezTo>
                  <a:lnTo>
                    <a:pt x="4704" y="7037"/>
                  </a:lnTo>
                  <a:cubicBezTo>
                    <a:pt x="4561" y="7037"/>
                    <a:pt x="4466" y="7144"/>
                    <a:pt x="4466" y="7275"/>
                  </a:cubicBezTo>
                  <a:cubicBezTo>
                    <a:pt x="4442" y="7834"/>
                    <a:pt x="4239" y="8215"/>
                    <a:pt x="3668" y="8251"/>
                  </a:cubicBezTo>
                  <a:cubicBezTo>
                    <a:pt x="3930" y="7977"/>
                    <a:pt x="3954" y="7573"/>
                    <a:pt x="3882" y="7239"/>
                  </a:cubicBezTo>
                  <a:cubicBezTo>
                    <a:pt x="3846" y="7120"/>
                    <a:pt x="3763" y="7037"/>
                    <a:pt x="3644" y="7037"/>
                  </a:cubicBezTo>
                  <a:lnTo>
                    <a:pt x="1703" y="7037"/>
                  </a:lnTo>
                  <a:cubicBezTo>
                    <a:pt x="965" y="7037"/>
                    <a:pt x="358" y="6430"/>
                    <a:pt x="358" y="5691"/>
                  </a:cubicBezTo>
                  <a:lnTo>
                    <a:pt x="358" y="5310"/>
                  </a:lnTo>
                  <a:cubicBezTo>
                    <a:pt x="358" y="5227"/>
                    <a:pt x="275" y="5132"/>
                    <a:pt x="179" y="5132"/>
                  </a:cubicBezTo>
                  <a:cubicBezTo>
                    <a:pt x="84" y="5132"/>
                    <a:pt x="1" y="5215"/>
                    <a:pt x="1" y="5310"/>
                  </a:cubicBezTo>
                  <a:lnTo>
                    <a:pt x="1" y="5691"/>
                  </a:lnTo>
                  <a:cubicBezTo>
                    <a:pt x="1" y="6620"/>
                    <a:pt x="751" y="7394"/>
                    <a:pt x="1703" y="7394"/>
                  </a:cubicBezTo>
                  <a:lnTo>
                    <a:pt x="3573" y="7394"/>
                  </a:lnTo>
                  <a:cubicBezTo>
                    <a:pt x="3596" y="7620"/>
                    <a:pt x="3596" y="8025"/>
                    <a:pt x="3215" y="8144"/>
                  </a:cubicBezTo>
                  <a:cubicBezTo>
                    <a:pt x="2989" y="8215"/>
                    <a:pt x="3001" y="8525"/>
                    <a:pt x="3239" y="8573"/>
                  </a:cubicBezTo>
                  <a:cubicBezTo>
                    <a:pt x="3370" y="8608"/>
                    <a:pt x="3489" y="8608"/>
                    <a:pt x="3596" y="8608"/>
                  </a:cubicBezTo>
                  <a:cubicBezTo>
                    <a:pt x="4299" y="8608"/>
                    <a:pt x="4763" y="8204"/>
                    <a:pt x="4823" y="7394"/>
                  </a:cubicBezTo>
                  <a:lnTo>
                    <a:pt x="5513" y="7394"/>
                  </a:lnTo>
                  <a:cubicBezTo>
                    <a:pt x="6454" y="7394"/>
                    <a:pt x="7228" y="6644"/>
                    <a:pt x="7228" y="5691"/>
                  </a:cubicBezTo>
                  <a:lnTo>
                    <a:pt x="7228" y="4334"/>
                  </a:lnTo>
                  <a:lnTo>
                    <a:pt x="7764" y="4334"/>
                  </a:lnTo>
                  <a:cubicBezTo>
                    <a:pt x="7716" y="4715"/>
                    <a:pt x="7704" y="5429"/>
                    <a:pt x="8157" y="5894"/>
                  </a:cubicBezTo>
                  <a:cubicBezTo>
                    <a:pt x="8407" y="6168"/>
                    <a:pt x="8764" y="6299"/>
                    <a:pt x="9240" y="6299"/>
                  </a:cubicBezTo>
                  <a:cubicBezTo>
                    <a:pt x="9311" y="6299"/>
                    <a:pt x="9383" y="6299"/>
                    <a:pt x="9478" y="6287"/>
                  </a:cubicBezTo>
                  <a:cubicBezTo>
                    <a:pt x="9704" y="6263"/>
                    <a:pt x="9776" y="5965"/>
                    <a:pt x="9561" y="5846"/>
                  </a:cubicBezTo>
                  <a:cubicBezTo>
                    <a:pt x="8847" y="5429"/>
                    <a:pt x="9002" y="4715"/>
                    <a:pt x="9145" y="4334"/>
                  </a:cubicBezTo>
                  <a:lnTo>
                    <a:pt x="10276" y="4334"/>
                  </a:lnTo>
                  <a:cubicBezTo>
                    <a:pt x="11205" y="4334"/>
                    <a:pt x="11943" y="3584"/>
                    <a:pt x="11943" y="2667"/>
                  </a:cubicBezTo>
                  <a:lnTo>
                    <a:pt x="11943" y="179"/>
                  </a:lnTo>
                  <a:cubicBezTo>
                    <a:pt x="11919" y="95"/>
                    <a:pt x="11847" y="0"/>
                    <a:pt x="117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7384751" y="4147984"/>
              <a:ext cx="380012" cy="228382"/>
            </a:xfrm>
            <a:custGeom>
              <a:rect b="b" l="l" r="r" t="t"/>
              <a:pathLst>
                <a:path extrusionOk="0" h="7192" w="11967">
                  <a:moveTo>
                    <a:pt x="3144" y="0"/>
                  </a:moveTo>
                  <a:cubicBezTo>
                    <a:pt x="2227" y="0"/>
                    <a:pt x="1477" y="739"/>
                    <a:pt x="1477" y="1667"/>
                  </a:cubicBezTo>
                  <a:lnTo>
                    <a:pt x="1477" y="4132"/>
                  </a:lnTo>
                  <a:cubicBezTo>
                    <a:pt x="1108" y="4191"/>
                    <a:pt x="751" y="4358"/>
                    <a:pt x="477" y="4644"/>
                  </a:cubicBezTo>
                  <a:cubicBezTo>
                    <a:pt x="168" y="4965"/>
                    <a:pt x="1" y="5382"/>
                    <a:pt x="1" y="5823"/>
                  </a:cubicBezTo>
                  <a:lnTo>
                    <a:pt x="1" y="7013"/>
                  </a:lnTo>
                  <a:cubicBezTo>
                    <a:pt x="1" y="7097"/>
                    <a:pt x="84" y="7192"/>
                    <a:pt x="180" y="7192"/>
                  </a:cubicBezTo>
                  <a:cubicBezTo>
                    <a:pt x="275" y="7192"/>
                    <a:pt x="358" y="7108"/>
                    <a:pt x="358" y="7013"/>
                  </a:cubicBezTo>
                  <a:lnTo>
                    <a:pt x="358" y="5823"/>
                  </a:lnTo>
                  <a:cubicBezTo>
                    <a:pt x="358" y="5465"/>
                    <a:pt x="501" y="5132"/>
                    <a:pt x="751" y="4882"/>
                  </a:cubicBezTo>
                  <a:cubicBezTo>
                    <a:pt x="953" y="4668"/>
                    <a:pt x="1203" y="4537"/>
                    <a:pt x="1489" y="4477"/>
                  </a:cubicBezTo>
                  <a:lnTo>
                    <a:pt x="1489" y="5084"/>
                  </a:lnTo>
                  <a:cubicBezTo>
                    <a:pt x="1489" y="6013"/>
                    <a:pt x="2239" y="6751"/>
                    <a:pt x="3156" y="6751"/>
                  </a:cubicBezTo>
                  <a:lnTo>
                    <a:pt x="5240" y="6751"/>
                  </a:lnTo>
                  <a:cubicBezTo>
                    <a:pt x="5335" y="6751"/>
                    <a:pt x="5418" y="6680"/>
                    <a:pt x="5418" y="6573"/>
                  </a:cubicBezTo>
                  <a:cubicBezTo>
                    <a:pt x="5418" y="6489"/>
                    <a:pt x="5347" y="6394"/>
                    <a:pt x="5240" y="6394"/>
                  </a:cubicBezTo>
                  <a:lnTo>
                    <a:pt x="3156" y="6394"/>
                  </a:lnTo>
                  <a:cubicBezTo>
                    <a:pt x="2430" y="6394"/>
                    <a:pt x="1834" y="5799"/>
                    <a:pt x="1834" y="5073"/>
                  </a:cubicBezTo>
                  <a:lnTo>
                    <a:pt x="1834" y="1620"/>
                  </a:lnTo>
                  <a:cubicBezTo>
                    <a:pt x="1834" y="893"/>
                    <a:pt x="2430" y="298"/>
                    <a:pt x="3156" y="298"/>
                  </a:cubicBezTo>
                  <a:lnTo>
                    <a:pt x="10288" y="298"/>
                  </a:lnTo>
                  <a:cubicBezTo>
                    <a:pt x="11014" y="298"/>
                    <a:pt x="11610" y="893"/>
                    <a:pt x="11610" y="1620"/>
                  </a:cubicBezTo>
                  <a:lnTo>
                    <a:pt x="11610" y="1846"/>
                  </a:lnTo>
                  <a:cubicBezTo>
                    <a:pt x="11610" y="1929"/>
                    <a:pt x="11693" y="2025"/>
                    <a:pt x="11788" y="2025"/>
                  </a:cubicBezTo>
                  <a:cubicBezTo>
                    <a:pt x="11883" y="2025"/>
                    <a:pt x="11967" y="1953"/>
                    <a:pt x="11967" y="1846"/>
                  </a:cubicBezTo>
                  <a:lnTo>
                    <a:pt x="11967" y="1620"/>
                  </a:lnTo>
                  <a:cubicBezTo>
                    <a:pt x="11943" y="762"/>
                    <a:pt x="11193" y="0"/>
                    <a:pt x="10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7507642" y="4228134"/>
              <a:ext cx="37852" cy="37852"/>
            </a:xfrm>
            <a:custGeom>
              <a:rect b="b" l="l" r="r" t="t"/>
              <a:pathLst>
                <a:path extrusionOk="0" h="1192" w="1192">
                  <a:moveTo>
                    <a:pt x="596" y="358"/>
                  </a:moveTo>
                  <a:cubicBezTo>
                    <a:pt x="739" y="358"/>
                    <a:pt x="834" y="465"/>
                    <a:pt x="834" y="596"/>
                  </a:cubicBezTo>
                  <a:cubicBezTo>
                    <a:pt x="834" y="739"/>
                    <a:pt x="739" y="834"/>
                    <a:pt x="596" y="834"/>
                  </a:cubicBezTo>
                  <a:cubicBezTo>
                    <a:pt x="465" y="834"/>
                    <a:pt x="358" y="739"/>
                    <a:pt x="358" y="596"/>
                  </a:cubicBezTo>
                  <a:cubicBezTo>
                    <a:pt x="358" y="465"/>
                    <a:pt x="465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6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7573820" y="4228134"/>
              <a:ext cx="37820" cy="37852"/>
            </a:xfrm>
            <a:custGeom>
              <a:rect b="b" l="l" r="r" t="t"/>
              <a:pathLst>
                <a:path extrusionOk="0" h="1192" w="1191">
                  <a:moveTo>
                    <a:pt x="595" y="358"/>
                  </a:moveTo>
                  <a:cubicBezTo>
                    <a:pt x="738" y="358"/>
                    <a:pt x="833" y="465"/>
                    <a:pt x="833" y="596"/>
                  </a:cubicBezTo>
                  <a:cubicBezTo>
                    <a:pt x="833" y="739"/>
                    <a:pt x="738" y="834"/>
                    <a:pt x="595" y="834"/>
                  </a:cubicBezTo>
                  <a:cubicBezTo>
                    <a:pt x="464" y="834"/>
                    <a:pt x="357" y="739"/>
                    <a:pt x="357" y="596"/>
                  </a:cubicBezTo>
                  <a:cubicBezTo>
                    <a:pt x="357" y="465"/>
                    <a:pt x="464" y="358"/>
                    <a:pt x="595" y="358"/>
                  </a:cubicBezTo>
                  <a:close/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5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7640728" y="4228134"/>
              <a:ext cx="37852" cy="37852"/>
            </a:xfrm>
            <a:custGeom>
              <a:rect b="b" l="l" r="r" t="t"/>
              <a:pathLst>
                <a:path extrusionOk="0" h="1192" w="1192">
                  <a:moveTo>
                    <a:pt x="596" y="358"/>
                  </a:moveTo>
                  <a:cubicBezTo>
                    <a:pt x="727" y="358"/>
                    <a:pt x="834" y="465"/>
                    <a:pt x="834" y="596"/>
                  </a:cubicBezTo>
                  <a:cubicBezTo>
                    <a:pt x="834" y="739"/>
                    <a:pt x="727" y="834"/>
                    <a:pt x="596" y="834"/>
                  </a:cubicBezTo>
                  <a:cubicBezTo>
                    <a:pt x="453" y="834"/>
                    <a:pt x="358" y="739"/>
                    <a:pt x="358" y="596"/>
                  </a:cubicBezTo>
                  <a:cubicBezTo>
                    <a:pt x="334" y="465"/>
                    <a:pt x="453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62" y="1"/>
                    <a:pt x="0" y="274"/>
                    <a:pt x="0" y="596"/>
                  </a:cubicBezTo>
                  <a:cubicBezTo>
                    <a:pt x="0" y="929"/>
                    <a:pt x="262" y="1191"/>
                    <a:pt x="596" y="1191"/>
                  </a:cubicBezTo>
                  <a:cubicBezTo>
                    <a:pt x="917" y="1191"/>
                    <a:pt x="1191" y="929"/>
                    <a:pt x="1191" y="596"/>
                  </a:cubicBezTo>
                  <a:cubicBezTo>
                    <a:pt x="1191" y="274"/>
                    <a:pt x="917" y="1"/>
                    <a:pt x="5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4"/>
          <p:cNvSpPr/>
          <p:nvPr/>
        </p:nvSpPr>
        <p:spPr>
          <a:xfrm>
            <a:off x="3398623" y="1273371"/>
            <a:ext cx="1320104" cy="1052793"/>
          </a:xfrm>
          <a:custGeom>
            <a:rect b="b" l="l" r="r" t="t"/>
            <a:pathLst>
              <a:path extrusionOk="0" h="47876" w="60032">
                <a:moveTo>
                  <a:pt x="53554" y="0"/>
                </a:moveTo>
                <a:cubicBezTo>
                  <a:pt x="28527" y="0"/>
                  <a:pt x="7322" y="16324"/>
                  <a:pt x="0" y="38898"/>
                </a:cubicBezTo>
                <a:lnTo>
                  <a:pt x="27646" y="47875"/>
                </a:lnTo>
                <a:cubicBezTo>
                  <a:pt x="31183" y="36957"/>
                  <a:pt x="41446" y="29052"/>
                  <a:pt x="53554" y="29052"/>
                </a:cubicBezTo>
                <a:lnTo>
                  <a:pt x="53554" y="23289"/>
                </a:lnTo>
                <a:cubicBezTo>
                  <a:pt x="53554" y="20098"/>
                  <a:pt x="55352" y="17181"/>
                  <a:pt x="58198" y="15752"/>
                </a:cubicBezTo>
                <a:lnTo>
                  <a:pt x="59591" y="15062"/>
                </a:lnTo>
                <a:cubicBezTo>
                  <a:pt x="60031" y="14847"/>
                  <a:pt x="60031" y="14216"/>
                  <a:pt x="59591" y="13990"/>
                </a:cubicBezTo>
                <a:lnTo>
                  <a:pt x="58198" y="13300"/>
                </a:lnTo>
                <a:cubicBezTo>
                  <a:pt x="55352" y="11871"/>
                  <a:pt x="53554" y="8966"/>
                  <a:pt x="53554" y="5775"/>
                </a:cubicBezTo>
                <a:lnTo>
                  <a:pt x="535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4"/>
          <p:cNvSpPr/>
          <p:nvPr/>
        </p:nvSpPr>
        <p:spPr>
          <a:xfrm>
            <a:off x="3229225" y="2093187"/>
            <a:ext cx="995465" cy="1419476"/>
          </a:xfrm>
          <a:custGeom>
            <a:rect b="b" l="l" r="r" t="t"/>
            <a:pathLst>
              <a:path extrusionOk="0" h="64551" w="45269">
                <a:moveTo>
                  <a:pt x="23339" y="1"/>
                </a:moveTo>
                <a:cubicBezTo>
                  <a:pt x="23186" y="1"/>
                  <a:pt x="23031" y="59"/>
                  <a:pt x="22908" y="185"/>
                </a:cubicBezTo>
                <a:lnTo>
                  <a:pt x="21825" y="1281"/>
                </a:lnTo>
                <a:cubicBezTo>
                  <a:pt x="20214" y="2917"/>
                  <a:pt x="18036" y="3795"/>
                  <a:pt x="15815" y="3795"/>
                </a:cubicBezTo>
                <a:cubicBezTo>
                  <a:pt x="14949" y="3795"/>
                  <a:pt x="14077" y="3662"/>
                  <a:pt x="13229" y="3388"/>
                </a:cubicBezTo>
                <a:lnTo>
                  <a:pt x="7740" y="1602"/>
                </a:lnTo>
                <a:lnTo>
                  <a:pt x="7740" y="1602"/>
                </a:lnTo>
                <a:cubicBezTo>
                  <a:pt x="1" y="25403"/>
                  <a:pt x="8966" y="50608"/>
                  <a:pt x="28183" y="64550"/>
                </a:cubicBezTo>
                <a:lnTo>
                  <a:pt x="45268" y="41036"/>
                </a:lnTo>
                <a:cubicBezTo>
                  <a:pt x="35970" y="34285"/>
                  <a:pt x="31636" y="22093"/>
                  <a:pt x="35374" y="10579"/>
                </a:cubicBezTo>
                <a:lnTo>
                  <a:pt x="29885" y="8793"/>
                </a:lnTo>
                <a:cubicBezTo>
                  <a:pt x="26849" y="7805"/>
                  <a:pt x="24635" y="5198"/>
                  <a:pt x="24159" y="2043"/>
                </a:cubicBezTo>
                <a:lnTo>
                  <a:pt x="23932" y="507"/>
                </a:lnTo>
                <a:cubicBezTo>
                  <a:pt x="23886" y="192"/>
                  <a:pt x="23617" y="1"/>
                  <a:pt x="233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4"/>
          <p:cNvSpPr/>
          <p:nvPr/>
        </p:nvSpPr>
        <p:spPr>
          <a:xfrm>
            <a:off x="3848901" y="2994691"/>
            <a:ext cx="1455474" cy="753575"/>
          </a:xfrm>
          <a:custGeom>
            <a:rect b="b" l="l" r="r" t="t"/>
            <a:pathLst>
              <a:path extrusionOk="0" h="34269" w="66188">
                <a:moveTo>
                  <a:pt x="17074" y="1"/>
                </a:moveTo>
                <a:lnTo>
                  <a:pt x="13681" y="4680"/>
                </a:lnTo>
                <a:cubicBezTo>
                  <a:pt x="12087" y="6874"/>
                  <a:pt x="9548" y="8140"/>
                  <a:pt x="6878" y="8140"/>
                </a:cubicBezTo>
                <a:cubicBezTo>
                  <a:pt x="6418" y="8140"/>
                  <a:pt x="5954" y="8103"/>
                  <a:pt x="5490" y="8026"/>
                </a:cubicBezTo>
                <a:lnTo>
                  <a:pt x="3966" y="7776"/>
                </a:lnTo>
                <a:cubicBezTo>
                  <a:pt x="3930" y="7770"/>
                  <a:pt x="3895" y="7767"/>
                  <a:pt x="3861" y="7767"/>
                </a:cubicBezTo>
                <a:cubicBezTo>
                  <a:pt x="3427" y="7767"/>
                  <a:pt x="3125" y="8236"/>
                  <a:pt x="3335" y="8645"/>
                </a:cubicBezTo>
                <a:lnTo>
                  <a:pt x="4049" y="10014"/>
                </a:lnTo>
                <a:cubicBezTo>
                  <a:pt x="5513" y="12848"/>
                  <a:pt x="5263" y="16265"/>
                  <a:pt x="3394" y="18848"/>
                </a:cubicBezTo>
                <a:lnTo>
                  <a:pt x="1" y="23516"/>
                </a:lnTo>
                <a:cubicBezTo>
                  <a:pt x="9991" y="30773"/>
                  <a:pt x="21565" y="34269"/>
                  <a:pt x="33034" y="34269"/>
                </a:cubicBezTo>
                <a:cubicBezTo>
                  <a:pt x="44803" y="34269"/>
                  <a:pt x="56462" y="30588"/>
                  <a:pt x="66188" y="23516"/>
                </a:cubicBezTo>
                <a:lnTo>
                  <a:pt x="49102" y="13"/>
                </a:lnTo>
                <a:cubicBezTo>
                  <a:pt x="44401" y="3430"/>
                  <a:pt x="38763" y="5209"/>
                  <a:pt x="33070" y="5209"/>
                </a:cubicBezTo>
                <a:cubicBezTo>
                  <a:pt x="27518" y="5209"/>
                  <a:pt x="21913" y="3516"/>
                  <a:pt x="1707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4"/>
          <p:cNvSpPr/>
          <p:nvPr/>
        </p:nvSpPr>
        <p:spPr>
          <a:xfrm>
            <a:off x="4927784" y="2127621"/>
            <a:ext cx="987087" cy="1384249"/>
          </a:xfrm>
          <a:custGeom>
            <a:rect b="b" l="l" r="r" t="t"/>
            <a:pathLst>
              <a:path extrusionOk="0" h="62949" w="44888">
                <a:moveTo>
                  <a:pt x="37541" y="0"/>
                </a:moveTo>
                <a:lnTo>
                  <a:pt x="9895" y="8978"/>
                </a:lnTo>
                <a:cubicBezTo>
                  <a:pt x="13455" y="19908"/>
                  <a:pt x="9799" y="32326"/>
                  <a:pt x="1" y="39434"/>
                </a:cubicBezTo>
                <a:lnTo>
                  <a:pt x="3394" y="44113"/>
                </a:lnTo>
                <a:cubicBezTo>
                  <a:pt x="5263" y="46685"/>
                  <a:pt x="5525" y="50102"/>
                  <a:pt x="4061" y="52935"/>
                </a:cubicBezTo>
                <a:lnTo>
                  <a:pt x="3346" y="54305"/>
                </a:lnTo>
                <a:cubicBezTo>
                  <a:pt x="3125" y="54713"/>
                  <a:pt x="3437" y="55183"/>
                  <a:pt x="3872" y="55183"/>
                </a:cubicBezTo>
                <a:cubicBezTo>
                  <a:pt x="3907" y="55183"/>
                  <a:pt x="3942" y="55180"/>
                  <a:pt x="3977" y="55174"/>
                </a:cubicBezTo>
                <a:lnTo>
                  <a:pt x="5501" y="54924"/>
                </a:lnTo>
                <a:cubicBezTo>
                  <a:pt x="5963" y="54847"/>
                  <a:pt x="6426" y="54809"/>
                  <a:pt x="6884" y="54809"/>
                </a:cubicBezTo>
                <a:cubicBezTo>
                  <a:pt x="9548" y="54809"/>
                  <a:pt x="12088" y="56077"/>
                  <a:pt x="13693" y="58281"/>
                </a:cubicBezTo>
                <a:lnTo>
                  <a:pt x="17086" y="62949"/>
                </a:lnTo>
                <a:cubicBezTo>
                  <a:pt x="37327" y="48244"/>
                  <a:pt x="44887" y="22575"/>
                  <a:pt x="375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sp>
        <p:nvSpPr>
          <p:cNvPr id="1001" name="Google Shape;1001;p34"/>
          <p:cNvSpPr/>
          <p:nvPr/>
        </p:nvSpPr>
        <p:spPr>
          <a:xfrm>
            <a:off x="4575398" y="1272843"/>
            <a:ext cx="1177674" cy="1088197"/>
          </a:xfrm>
          <a:custGeom>
            <a:rect b="b" l="l" r="r" t="t"/>
            <a:pathLst>
              <a:path extrusionOk="0" h="49486" w="53555">
                <a:moveTo>
                  <a:pt x="29" y="1"/>
                </a:moveTo>
                <a:cubicBezTo>
                  <a:pt x="19" y="1"/>
                  <a:pt x="10" y="1"/>
                  <a:pt x="1" y="1"/>
                </a:cubicBezTo>
                <a:lnTo>
                  <a:pt x="1" y="29064"/>
                </a:lnTo>
                <a:cubicBezTo>
                  <a:pt x="10" y="29064"/>
                  <a:pt x="19" y="29064"/>
                  <a:pt x="29" y="29064"/>
                </a:cubicBezTo>
                <a:cubicBezTo>
                  <a:pt x="11508" y="29064"/>
                  <a:pt x="22173" y="36383"/>
                  <a:pt x="25909" y="47887"/>
                </a:cubicBezTo>
                <a:lnTo>
                  <a:pt x="31397" y="46101"/>
                </a:lnTo>
                <a:cubicBezTo>
                  <a:pt x="32251" y="45824"/>
                  <a:pt x="33128" y="45689"/>
                  <a:pt x="33997" y="45689"/>
                </a:cubicBezTo>
                <a:cubicBezTo>
                  <a:pt x="36221" y="45689"/>
                  <a:pt x="38396" y="46571"/>
                  <a:pt x="40006" y="48197"/>
                </a:cubicBezTo>
                <a:lnTo>
                  <a:pt x="41089" y="49304"/>
                </a:lnTo>
                <a:cubicBezTo>
                  <a:pt x="41210" y="49429"/>
                  <a:pt x="41361" y="49485"/>
                  <a:pt x="41509" y="49485"/>
                </a:cubicBezTo>
                <a:cubicBezTo>
                  <a:pt x="41786" y="49485"/>
                  <a:pt x="42055" y="49289"/>
                  <a:pt x="42101" y="48971"/>
                </a:cubicBezTo>
                <a:lnTo>
                  <a:pt x="42339" y="47447"/>
                </a:lnTo>
                <a:cubicBezTo>
                  <a:pt x="42816" y="44292"/>
                  <a:pt x="45030" y="41672"/>
                  <a:pt x="48054" y="40696"/>
                </a:cubicBezTo>
                <a:lnTo>
                  <a:pt x="53555" y="38910"/>
                </a:lnTo>
                <a:cubicBezTo>
                  <a:pt x="45819" y="15119"/>
                  <a:pt x="23759" y="1"/>
                  <a:pt x="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2" name="Google Shape;1002;p34"/>
          <p:cNvGrpSpPr/>
          <p:nvPr/>
        </p:nvGrpSpPr>
        <p:grpSpPr>
          <a:xfrm>
            <a:off x="3562737" y="2553260"/>
            <a:ext cx="286152" cy="346438"/>
            <a:chOff x="1836637" y="2891510"/>
            <a:chExt cx="286152" cy="346438"/>
          </a:xfrm>
        </p:grpSpPr>
        <p:sp>
          <p:nvSpPr>
            <p:cNvPr id="1003" name="Google Shape;1003;p34"/>
            <p:cNvSpPr/>
            <p:nvPr/>
          </p:nvSpPr>
          <p:spPr>
            <a:xfrm>
              <a:off x="1836637" y="3059413"/>
              <a:ext cx="286152" cy="178534"/>
            </a:xfrm>
            <a:custGeom>
              <a:rect b="b" l="l" r="r" t="t"/>
              <a:pathLst>
                <a:path extrusionOk="0" h="5609" w="8990">
                  <a:moveTo>
                    <a:pt x="3072" y="322"/>
                  </a:moveTo>
                  <a:cubicBezTo>
                    <a:pt x="3156" y="322"/>
                    <a:pt x="3251" y="357"/>
                    <a:pt x="3322" y="429"/>
                  </a:cubicBezTo>
                  <a:cubicBezTo>
                    <a:pt x="3382" y="488"/>
                    <a:pt x="3430" y="572"/>
                    <a:pt x="3430" y="679"/>
                  </a:cubicBezTo>
                  <a:lnTo>
                    <a:pt x="3430" y="1108"/>
                  </a:lnTo>
                  <a:cubicBezTo>
                    <a:pt x="3406" y="1286"/>
                    <a:pt x="3311" y="1453"/>
                    <a:pt x="3144" y="1560"/>
                  </a:cubicBezTo>
                  <a:cubicBezTo>
                    <a:pt x="3096" y="1584"/>
                    <a:pt x="3072" y="1631"/>
                    <a:pt x="3072" y="1691"/>
                  </a:cubicBezTo>
                  <a:lnTo>
                    <a:pt x="3072" y="1870"/>
                  </a:lnTo>
                  <a:lnTo>
                    <a:pt x="2715" y="1870"/>
                  </a:lnTo>
                  <a:lnTo>
                    <a:pt x="2715" y="1691"/>
                  </a:lnTo>
                  <a:cubicBezTo>
                    <a:pt x="2715" y="1631"/>
                    <a:pt x="2679" y="1584"/>
                    <a:pt x="2632" y="1560"/>
                  </a:cubicBezTo>
                  <a:cubicBezTo>
                    <a:pt x="2477" y="1465"/>
                    <a:pt x="2370" y="1286"/>
                    <a:pt x="2370" y="1108"/>
                  </a:cubicBezTo>
                  <a:lnTo>
                    <a:pt x="2370" y="679"/>
                  </a:lnTo>
                  <a:cubicBezTo>
                    <a:pt x="2370" y="488"/>
                    <a:pt x="2537" y="322"/>
                    <a:pt x="2727" y="322"/>
                  </a:cubicBezTo>
                  <a:close/>
                  <a:moveTo>
                    <a:pt x="6132" y="322"/>
                  </a:moveTo>
                  <a:cubicBezTo>
                    <a:pt x="6228" y="322"/>
                    <a:pt x="6311" y="357"/>
                    <a:pt x="6382" y="429"/>
                  </a:cubicBezTo>
                  <a:cubicBezTo>
                    <a:pt x="6442" y="488"/>
                    <a:pt x="6489" y="572"/>
                    <a:pt x="6489" y="679"/>
                  </a:cubicBezTo>
                  <a:lnTo>
                    <a:pt x="6489" y="1108"/>
                  </a:lnTo>
                  <a:cubicBezTo>
                    <a:pt x="6478" y="1286"/>
                    <a:pt x="6370" y="1453"/>
                    <a:pt x="6204" y="1560"/>
                  </a:cubicBezTo>
                  <a:cubicBezTo>
                    <a:pt x="6168" y="1584"/>
                    <a:pt x="6132" y="1631"/>
                    <a:pt x="6132" y="1691"/>
                  </a:cubicBezTo>
                  <a:lnTo>
                    <a:pt x="6132" y="1870"/>
                  </a:lnTo>
                  <a:lnTo>
                    <a:pt x="5775" y="1870"/>
                  </a:lnTo>
                  <a:lnTo>
                    <a:pt x="5775" y="1691"/>
                  </a:lnTo>
                  <a:cubicBezTo>
                    <a:pt x="5775" y="1631"/>
                    <a:pt x="5751" y="1584"/>
                    <a:pt x="5704" y="1560"/>
                  </a:cubicBezTo>
                  <a:cubicBezTo>
                    <a:pt x="5537" y="1465"/>
                    <a:pt x="5430" y="1286"/>
                    <a:pt x="5430" y="1108"/>
                  </a:cubicBezTo>
                  <a:lnTo>
                    <a:pt x="5430" y="679"/>
                  </a:lnTo>
                  <a:cubicBezTo>
                    <a:pt x="5430" y="488"/>
                    <a:pt x="5597" y="322"/>
                    <a:pt x="5787" y="322"/>
                  </a:cubicBezTo>
                  <a:close/>
                  <a:moveTo>
                    <a:pt x="1536" y="2024"/>
                  </a:moveTo>
                  <a:cubicBezTo>
                    <a:pt x="1620" y="2024"/>
                    <a:pt x="1715" y="2048"/>
                    <a:pt x="1787" y="2120"/>
                  </a:cubicBezTo>
                  <a:cubicBezTo>
                    <a:pt x="1846" y="2179"/>
                    <a:pt x="1894" y="2274"/>
                    <a:pt x="1894" y="2382"/>
                  </a:cubicBezTo>
                  <a:lnTo>
                    <a:pt x="1894" y="2810"/>
                  </a:lnTo>
                  <a:lnTo>
                    <a:pt x="1882" y="2810"/>
                  </a:lnTo>
                  <a:cubicBezTo>
                    <a:pt x="1882" y="2989"/>
                    <a:pt x="1775" y="3167"/>
                    <a:pt x="1608" y="3251"/>
                  </a:cubicBezTo>
                  <a:cubicBezTo>
                    <a:pt x="1560" y="3286"/>
                    <a:pt x="1536" y="3334"/>
                    <a:pt x="1536" y="3382"/>
                  </a:cubicBezTo>
                  <a:lnTo>
                    <a:pt x="1536" y="3572"/>
                  </a:lnTo>
                  <a:lnTo>
                    <a:pt x="1179" y="3572"/>
                  </a:lnTo>
                  <a:lnTo>
                    <a:pt x="1179" y="3382"/>
                  </a:lnTo>
                  <a:cubicBezTo>
                    <a:pt x="1179" y="3334"/>
                    <a:pt x="1144" y="3286"/>
                    <a:pt x="1108" y="3251"/>
                  </a:cubicBezTo>
                  <a:cubicBezTo>
                    <a:pt x="941" y="3167"/>
                    <a:pt x="834" y="2989"/>
                    <a:pt x="834" y="2810"/>
                  </a:cubicBezTo>
                  <a:lnTo>
                    <a:pt x="834" y="2382"/>
                  </a:lnTo>
                  <a:cubicBezTo>
                    <a:pt x="834" y="2179"/>
                    <a:pt x="1001" y="2024"/>
                    <a:pt x="1191" y="2024"/>
                  </a:cubicBezTo>
                  <a:close/>
                  <a:moveTo>
                    <a:pt x="4596" y="2024"/>
                  </a:moveTo>
                  <a:cubicBezTo>
                    <a:pt x="4692" y="2024"/>
                    <a:pt x="4775" y="2048"/>
                    <a:pt x="4858" y="2120"/>
                  </a:cubicBezTo>
                  <a:cubicBezTo>
                    <a:pt x="4918" y="2179"/>
                    <a:pt x="4954" y="2274"/>
                    <a:pt x="4954" y="2382"/>
                  </a:cubicBezTo>
                  <a:lnTo>
                    <a:pt x="4954" y="2810"/>
                  </a:lnTo>
                  <a:cubicBezTo>
                    <a:pt x="4942" y="3001"/>
                    <a:pt x="4835" y="3167"/>
                    <a:pt x="4680" y="3251"/>
                  </a:cubicBezTo>
                  <a:cubicBezTo>
                    <a:pt x="4632" y="3286"/>
                    <a:pt x="4596" y="3334"/>
                    <a:pt x="4596" y="3382"/>
                  </a:cubicBezTo>
                  <a:lnTo>
                    <a:pt x="4596" y="3572"/>
                  </a:lnTo>
                  <a:lnTo>
                    <a:pt x="4239" y="3572"/>
                  </a:lnTo>
                  <a:lnTo>
                    <a:pt x="4239" y="3382"/>
                  </a:lnTo>
                  <a:cubicBezTo>
                    <a:pt x="4239" y="3334"/>
                    <a:pt x="4215" y="3286"/>
                    <a:pt x="4168" y="3251"/>
                  </a:cubicBezTo>
                  <a:cubicBezTo>
                    <a:pt x="4001" y="3167"/>
                    <a:pt x="3906" y="2989"/>
                    <a:pt x="3906" y="2810"/>
                  </a:cubicBezTo>
                  <a:lnTo>
                    <a:pt x="3906" y="2382"/>
                  </a:lnTo>
                  <a:cubicBezTo>
                    <a:pt x="3906" y="2179"/>
                    <a:pt x="4061" y="2024"/>
                    <a:pt x="4263" y="2024"/>
                  </a:cubicBezTo>
                  <a:close/>
                  <a:moveTo>
                    <a:pt x="7668" y="2024"/>
                  </a:moveTo>
                  <a:cubicBezTo>
                    <a:pt x="7752" y="2024"/>
                    <a:pt x="7847" y="2048"/>
                    <a:pt x="7918" y="2120"/>
                  </a:cubicBezTo>
                  <a:cubicBezTo>
                    <a:pt x="7978" y="2179"/>
                    <a:pt x="8025" y="2274"/>
                    <a:pt x="8025" y="2382"/>
                  </a:cubicBezTo>
                  <a:lnTo>
                    <a:pt x="8025" y="2810"/>
                  </a:lnTo>
                  <a:cubicBezTo>
                    <a:pt x="8013" y="3001"/>
                    <a:pt x="7906" y="3167"/>
                    <a:pt x="7740" y="3251"/>
                  </a:cubicBezTo>
                  <a:cubicBezTo>
                    <a:pt x="7692" y="3286"/>
                    <a:pt x="7668" y="3334"/>
                    <a:pt x="7668" y="3382"/>
                  </a:cubicBezTo>
                  <a:lnTo>
                    <a:pt x="7668" y="3572"/>
                  </a:lnTo>
                  <a:lnTo>
                    <a:pt x="7311" y="3572"/>
                  </a:lnTo>
                  <a:lnTo>
                    <a:pt x="7311" y="3382"/>
                  </a:lnTo>
                  <a:cubicBezTo>
                    <a:pt x="7311" y="3334"/>
                    <a:pt x="7275" y="3286"/>
                    <a:pt x="7240" y="3251"/>
                  </a:cubicBezTo>
                  <a:cubicBezTo>
                    <a:pt x="7073" y="3167"/>
                    <a:pt x="6966" y="2989"/>
                    <a:pt x="6966" y="2810"/>
                  </a:cubicBezTo>
                  <a:lnTo>
                    <a:pt x="6966" y="2382"/>
                  </a:lnTo>
                  <a:cubicBezTo>
                    <a:pt x="6966" y="2179"/>
                    <a:pt x="7132" y="2024"/>
                    <a:pt x="7323" y="2024"/>
                  </a:cubicBezTo>
                  <a:close/>
                  <a:moveTo>
                    <a:pt x="2715" y="0"/>
                  </a:moveTo>
                  <a:cubicBezTo>
                    <a:pt x="2334" y="0"/>
                    <a:pt x="2037" y="298"/>
                    <a:pt x="2037" y="667"/>
                  </a:cubicBezTo>
                  <a:lnTo>
                    <a:pt x="2037" y="1096"/>
                  </a:lnTo>
                  <a:cubicBezTo>
                    <a:pt x="2037" y="1370"/>
                    <a:pt x="2179" y="1620"/>
                    <a:pt x="2382" y="1762"/>
                  </a:cubicBezTo>
                  <a:lnTo>
                    <a:pt x="2382" y="1917"/>
                  </a:lnTo>
                  <a:lnTo>
                    <a:pt x="2096" y="2036"/>
                  </a:lnTo>
                  <a:cubicBezTo>
                    <a:pt x="2072" y="1989"/>
                    <a:pt x="2037" y="1941"/>
                    <a:pt x="2001" y="1905"/>
                  </a:cubicBezTo>
                  <a:cubicBezTo>
                    <a:pt x="1858" y="1786"/>
                    <a:pt x="1703" y="1703"/>
                    <a:pt x="1525" y="1703"/>
                  </a:cubicBezTo>
                  <a:lnTo>
                    <a:pt x="1179" y="1703"/>
                  </a:lnTo>
                  <a:cubicBezTo>
                    <a:pt x="810" y="1703"/>
                    <a:pt x="513" y="2001"/>
                    <a:pt x="513" y="2382"/>
                  </a:cubicBezTo>
                  <a:lnTo>
                    <a:pt x="513" y="2810"/>
                  </a:lnTo>
                  <a:cubicBezTo>
                    <a:pt x="513" y="3072"/>
                    <a:pt x="644" y="3334"/>
                    <a:pt x="846" y="3477"/>
                  </a:cubicBezTo>
                  <a:lnTo>
                    <a:pt x="846" y="3632"/>
                  </a:lnTo>
                  <a:lnTo>
                    <a:pt x="417" y="3810"/>
                  </a:lnTo>
                  <a:cubicBezTo>
                    <a:pt x="167" y="3906"/>
                    <a:pt x="1" y="4144"/>
                    <a:pt x="1" y="4429"/>
                  </a:cubicBezTo>
                  <a:lnTo>
                    <a:pt x="1" y="5441"/>
                  </a:lnTo>
                  <a:cubicBezTo>
                    <a:pt x="1" y="5537"/>
                    <a:pt x="72" y="5608"/>
                    <a:pt x="167" y="5608"/>
                  </a:cubicBezTo>
                  <a:cubicBezTo>
                    <a:pt x="251" y="5608"/>
                    <a:pt x="334" y="5537"/>
                    <a:pt x="334" y="5441"/>
                  </a:cubicBezTo>
                  <a:lnTo>
                    <a:pt x="334" y="4429"/>
                  </a:lnTo>
                  <a:cubicBezTo>
                    <a:pt x="334" y="4287"/>
                    <a:pt x="417" y="4167"/>
                    <a:pt x="548" y="4108"/>
                  </a:cubicBezTo>
                  <a:lnTo>
                    <a:pt x="1060" y="3906"/>
                  </a:lnTo>
                  <a:lnTo>
                    <a:pt x="1679" y="3906"/>
                  </a:lnTo>
                  <a:lnTo>
                    <a:pt x="2191" y="4108"/>
                  </a:lnTo>
                  <a:cubicBezTo>
                    <a:pt x="2322" y="4167"/>
                    <a:pt x="2418" y="4287"/>
                    <a:pt x="2418" y="4429"/>
                  </a:cubicBezTo>
                  <a:lnTo>
                    <a:pt x="2418" y="5441"/>
                  </a:lnTo>
                  <a:cubicBezTo>
                    <a:pt x="2418" y="5537"/>
                    <a:pt x="2489" y="5608"/>
                    <a:pt x="2572" y="5608"/>
                  </a:cubicBezTo>
                  <a:cubicBezTo>
                    <a:pt x="2668" y="5608"/>
                    <a:pt x="2739" y="5537"/>
                    <a:pt x="2739" y="5441"/>
                  </a:cubicBezTo>
                  <a:lnTo>
                    <a:pt x="2739" y="4429"/>
                  </a:lnTo>
                  <a:cubicBezTo>
                    <a:pt x="2739" y="4144"/>
                    <a:pt x="2572" y="3906"/>
                    <a:pt x="2322" y="3810"/>
                  </a:cubicBezTo>
                  <a:lnTo>
                    <a:pt x="1894" y="3632"/>
                  </a:lnTo>
                  <a:lnTo>
                    <a:pt x="1894" y="3477"/>
                  </a:lnTo>
                  <a:cubicBezTo>
                    <a:pt x="2096" y="3310"/>
                    <a:pt x="2239" y="3072"/>
                    <a:pt x="2239" y="2810"/>
                  </a:cubicBezTo>
                  <a:lnTo>
                    <a:pt x="2239" y="2382"/>
                  </a:lnTo>
                  <a:lnTo>
                    <a:pt x="2239" y="2346"/>
                  </a:lnTo>
                  <a:lnTo>
                    <a:pt x="2620" y="2191"/>
                  </a:lnTo>
                  <a:lnTo>
                    <a:pt x="3251" y="2191"/>
                  </a:lnTo>
                  <a:lnTo>
                    <a:pt x="3632" y="2346"/>
                  </a:lnTo>
                  <a:lnTo>
                    <a:pt x="3632" y="2382"/>
                  </a:lnTo>
                  <a:lnTo>
                    <a:pt x="3632" y="2810"/>
                  </a:lnTo>
                  <a:cubicBezTo>
                    <a:pt x="3632" y="3072"/>
                    <a:pt x="3763" y="3334"/>
                    <a:pt x="3977" y="3477"/>
                  </a:cubicBezTo>
                  <a:lnTo>
                    <a:pt x="3977" y="3632"/>
                  </a:lnTo>
                  <a:lnTo>
                    <a:pt x="3549" y="3810"/>
                  </a:lnTo>
                  <a:cubicBezTo>
                    <a:pt x="3287" y="3906"/>
                    <a:pt x="3132" y="4144"/>
                    <a:pt x="3132" y="4429"/>
                  </a:cubicBezTo>
                  <a:lnTo>
                    <a:pt x="3132" y="5441"/>
                  </a:lnTo>
                  <a:cubicBezTo>
                    <a:pt x="3132" y="5537"/>
                    <a:pt x="3203" y="5608"/>
                    <a:pt x="3287" y="5608"/>
                  </a:cubicBezTo>
                  <a:cubicBezTo>
                    <a:pt x="3382" y="5608"/>
                    <a:pt x="3453" y="5537"/>
                    <a:pt x="3453" y="5441"/>
                  </a:cubicBezTo>
                  <a:lnTo>
                    <a:pt x="3453" y="4429"/>
                  </a:lnTo>
                  <a:cubicBezTo>
                    <a:pt x="3453" y="4287"/>
                    <a:pt x="3549" y="4167"/>
                    <a:pt x="3680" y="4108"/>
                  </a:cubicBezTo>
                  <a:lnTo>
                    <a:pt x="4180" y="3906"/>
                  </a:lnTo>
                  <a:lnTo>
                    <a:pt x="4811" y="3906"/>
                  </a:lnTo>
                  <a:lnTo>
                    <a:pt x="5311" y="4108"/>
                  </a:lnTo>
                  <a:cubicBezTo>
                    <a:pt x="5454" y="4167"/>
                    <a:pt x="5537" y="4287"/>
                    <a:pt x="5537" y="4429"/>
                  </a:cubicBezTo>
                  <a:lnTo>
                    <a:pt x="5537" y="5441"/>
                  </a:lnTo>
                  <a:cubicBezTo>
                    <a:pt x="5537" y="5537"/>
                    <a:pt x="5608" y="5608"/>
                    <a:pt x="5704" y="5608"/>
                  </a:cubicBezTo>
                  <a:cubicBezTo>
                    <a:pt x="5787" y="5608"/>
                    <a:pt x="5870" y="5537"/>
                    <a:pt x="5870" y="5441"/>
                  </a:cubicBezTo>
                  <a:lnTo>
                    <a:pt x="5870" y="4429"/>
                  </a:lnTo>
                  <a:cubicBezTo>
                    <a:pt x="5870" y="4144"/>
                    <a:pt x="5704" y="3906"/>
                    <a:pt x="5454" y="3810"/>
                  </a:cubicBezTo>
                  <a:lnTo>
                    <a:pt x="5013" y="3632"/>
                  </a:lnTo>
                  <a:lnTo>
                    <a:pt x="5013" y="3477"/>
                  </a:lnTo>
                  <a:cubicBezTo>
                    <a:pt x="5227" y="3310"/>
                    <a:pt x="5358" y="3072"/>
                    <a:pt x="5358" y="2810"/>
                  </a:cubicBezTo>
                  <a:lnTo>
                    <a:pt x="5358" y="2382"/>
                  </a:lnTo>
                  <a:lnTo>
                    <a:pt x="5358" y="2346"/>
                  </a:lnTo>
                  <a:lnTo>
                    <a:pt x="5751" y="2191"/>
                  </a:lnTo>
                  <a:lnTo>
                    <a:pt x="6370" y="2191"/>
                  </a:lnTo>
                  <a:lnTo>
                    <a:pt x="6763" y="2346"/>
                  </a:lnTo>
                  <a:lnTo>
                    <a:pt x="6763" y="2382"/>
                  </a:lnTo>
                  <a:lnTo>
                    <a:pt x="6763" y="2810"/>
                  </a:lnTo>
                  <a:cubicBezTo>
                    <a:pt x="6763" y="3072"/>
                    <a:pt x="6894" y="3334"/>
                    <a:pt x="7097" y="3477"/>
                  </a:cubicBezTo>
                  <a:lnTo>
                    <a:pt x="7097" y="3632"/>
                  </a:lnTo>
                  <a:lnTo>
                    <a:pt x="6668" y="3810"/>
                  </a:lnTo>
                  <a:cubicBezTo>
                    <a:pt x="6418" y="3906"/>
                    <a:pt x="6251" y="4144"/>
                    <a:pt x="6251" y="4429"/>
                  </a:cubicBezTo>
                  <a:lnTo>
                    <a:pt x="6251" y="5441"/>
                  </a:lnTo>
                  <a:cubicBezTo>
                    <a:pt x="6251" y="5537"/>
                    <a:pt x="6323" y="5608"/>
                    <a:pt x="6418" y="5608"/>
                  </a:cubicBezTo>
                  <a:cubicBezTo>
                    <a:pt x="6501" y="5608"/>
                    <a:pt x="6585" y="5537"/>
                    <a:pt x="6585" y="5441"/>
                  </a:cubicBezTo>
                  <a:lnTo>
                    <a:pt x="6585" y="4429"/>
                  </a:lnTo>
                  <a:cubicBezTo>
                    <a:pt x="6585" y="4287"/>
                    <a:pt x="6668" y="4167"/>
                    <a:pt x="6799" y="4108"/>
                  </a:cubicBezTo>
                  <a:lnTo>
                    <a:pt x="7311" y="3906"/>
                  </a:lnTo>
                  <a:lnTo>
                    <a:pt x="7930" y="3906"/>
                  </a:lnTo>
                  <a:lnTo>
                    <a:pt x="8442" y="4108"/>
                  </a:lnTo>
                  <a:cubicBezTo>
                    <a:pt x="8573" y="4167"/>
                    <a:pt x="8668" y="4287"/>
                    <a:pt x="8668" y="4429"/>
                  </a:cubicBezTo>
                  <a:lnTo>
                    <a:pt x="8668" y="5441"/>
                  </a:lnTo>
                  <a:cubicBezTo>
                    <a:pt x="8668" y="5537"/>
                    <a:pt x="8740" y="5608"/>
                    <a:pt x="8823" y="5608"/>
                  </a:cubicBezTo>
                  <a:cubicBezTo>
                    <a:pt x="8918" y="5608"/>
                    <a:pt x="8990" y="5537"/>
                    <a:pt x="8990" y="5441"/>
                  </a:cubicBezTo>
                  <a:lnTo>
                    <a:pt x="8990" y="4429"/>
                  </a:lnTo>
                  <a:cubicBezTo>
                    <a:pt x="8823" y="4144"/>
                    <a:pt x="8668" y="3906"/>
                    <a:pt x="8406" y="3810"/>
                  </a:cubicBezTo>
                  <a:lnTo>
                    <a:pt x="7978" y="3632"/>
                  </a:lnTo>
                  <a:lnTo>
                    <a:pt x="7978" y="3477"/>
                  </a:lnTo>
                  <a:cubicBezTo>
                    <a:pt x="8192" y="3310"/>
                    <a:pt x="8323" y="3072"/>
                    <a:pt x="8323" y="2810"/>
                  </a:cubicBezTo>
                  <a:lnTo>
                    <a:pt x="8323" y="2382"/>
                  </a:lnTo>
                  <a:cubicBezTo>
                    <a:pt x="8323" y="2191"/>
                    <a:pt x="8252" y="2036"/>
                    <a:pt x="8133" y="1893"/>
                  </a:cubicBezTo>
                  <a:cubicBezTo>
                    <a:pt x="7990" y="1786"/>
                    <a:pt x="7835" y="1703"/>
                    <a:pt x="7656" y="1703"/>
                  </a:cubicBezTo>
                  <a:lnTo>
                    <a:pt x="7311" y="1703"/>
                  </a:lnTo>
                  <a:cubicBezTo>
                    <a:pt x="7073" y="1703"/>
                    <a:pt x="6847" y="1846"/>
                    <a:pt x="6728" y="2036"/>
                  </a:cubicBezTo>
                  <a:lnTo>
                    <a:pt x="6442" y="1917"/>
                  </a:lnTo>
                  <a:lnTo>
                    <a:pt x="6442" y="1762"/>
                  </a:lnTo>
                  <a:cubicBezTo>
                    <a:pt x="6656" y="1608"/>
                    <a:pt x="6787" y="1370"/>
                    <a:pt x="6787" y="1096"/>
                  </a:cubicBezTo>
                  <a:lnTo>
                    <a:pt x="6787" y="667"/>
                  </a:lnTo>
                  <a:cubicBezTo>
                    <a:pt x="6787" y="488"/>
                    <a:pt x="6716" y="322"/>
                    <a:pt x="6597" y="191"/>
                  </a:cubicBezTo>
                  <a:cubicBezTo>
                    <a:pt x="6466" y="72"/>
                    <a:pt x="6299" y="0"/>
                    <a:pt x="6120" y="0"/>
                  </a:cubicBezTo>
                  <a:lnTo>
                    <a:pt x="5775" y="0"/>
                  </a:lnTo>
                  <a:cubicBezTo>
                    <a:pt x="5406" y="0"/>
                    <a:pt x="5108" y="298"/>
                    <a:pt x="5108" y="667"/>
                  </a:cubicBezTo>
                  <a:lnTo>
                    <a:pt x="5108" y="1096"/>
                  </a:lnTo>
                  <a:cubicBezTo>
                    <a:pt x="5108" y="1370"/>
                    <a:pt x="5239" y="1620"/>
                    <a:pt x="5454" y="1762"/>
                  </a:cubicBezTo>
                  <a:lnTo>
                    <a:pt x="5454" y="1917"/>
                  </a:lnTo>
                  <a:lnTo>
                    <a:pt x="5168" y="2036"/>
                  </a:lnTo>
                  <a:cubicBezTo>
                    <a:pt x="5132" y="1989"/>
                    <a:pt x="5108" y="1941"/>
                    <a:pt x="5061" y="1905"/>
                  </a:cubicBezTo>
                  <a:cubicBezTo>
                    <a:pt x="4930" y="1786"/>
                    <a:pt x="4763" y="1703"/>
                    <a:pt x="4584" y="1703"/>
                  </a:cubicBezTo>
                  <a:lnTo>
                    <a:pt x="4239" y="1703"/>
                  </a:lnTo>
                  <a:cubicBezTo>
                    <a:pt x="4001" y="1703"/>
                    <a:pt x="3787" y="1846"/>
                    <a:pt x="3668" y="2036"/>
                  </a:cubicBezTo>
                  <a:lnTo>
                    <a:pt x="3382" y="1917"/>
                  </a:lnTo>
                  <a:lnTo>
                    <a:pt x="3382" y="1762"/>
                  </a:lnTo>
                  <a:cubicBezTo>
                    <a:pt x="3584" y="1608"/>
                    <a:pt x="3727" y="1370"/>
                    <a:pt x="3727" y="1096"/>
                  </a:cubicBezTo>
                  <a:lnTo>
                    <a:pt x="3727" y="667"/>
                  </a:lnTo>
                  <a:cubicBezTo>
                    <a:pt x="3727" y="488"/>
                    <a:pt x="3644" y="322"/>
                    <a:pt x="3525" y="191"/>
                  </a:cubicBezTo>
                  <a:cubicBezTo>
                    <a:pt x="3394" y="72"/>
                    <a:pt x="3227" y="0"/>
                    <a:pt x="30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1917740" y="2891510"/>
              <a:ext cx="119394" cy="161474"/>
            </a:xfrm>
            <a:custGeom>
              <a:rect b="b" l="l" r="r" t="t"/>
              <a:pathLst>
                <a:path extrusionOk="0" h="5073" w="3751">
                  <a:moveTo>
                    <a:pt x="2036" y="310"/>
                  </a:moveTo>
                  <a:cubicBezTo>
                    <a:pt x="2227" y="310"/>
                    <a:pt x="2394" y="477"/>
                    <a:pt x="2394" y="668"/>
                  </a:cubicBezTo>
                  <a:lnTo>
                    <a:pt x="2394" y="1013"/>
                  </a:lnTo>
                  <a:cubicBezTo>
                    <a:pt x="2394" y="1299"/>
                    <a:pt x="2156" y="1537"/>
                    <a:pt x="1870" y="1537"/>
                  </a:cubicBezTo>
                  <a:cubicBezTo>
                    <a:pt x="1596" y="1537"/>
                    <a:pt x="1334" y="1299"/>
                    <a:pt x="1334" y="1013"/>
                  </a:cubicBezTo>
                  <a:lnTo>
                    <a:pt x="1334" y="668"/>
                  </a:lnTo>
                  <a:cubicBezTo>
                    <a:pt x="1334" y="477"/>
                    <a:pt x="1501" y="310"/>
                    <a:pt x="1691" y="310"/>
                  </a:cubicBezTo>
                  <a:close/>
                  <a:moveTo>
                    <a:pt x="2036" y="1834"/>
                  </a:moveTo>
                  <a:lnTo>
                    <a:pt x="2036" y="1918"/>
                  </a:lnTo>
                  <a:cubicBezTo>
                    <a:pt x="2048" y="1977"/>
                    <a:pt x="2072" y="2037"/>
                    <a:pt x="2096" y="2084"/>
                  </a:cubicBezTo>
                  <a:lnTo>
                    <a:pt x="1870" y="2311"/>
                  </a:lnTo>
                  <a:lnTo>
                    <a:pt x="1858" y="2311"/>
                  </a:lnTo>
                  <a:lnTo>
                    <a:pt x="1632" y="2084"/>
                  </a:lnTo>
                  <a:cubicBezTo>
                    <a:pt x="1667" y="2037"/>
                    <a:pt x="1679" y="1977"/>
                    <a:pt x="1679" y="1918"/>
                  </a:cubicBezTo>
                  <a:lnTo>
                    <a:pt x="1679" y="1834"/>
                  </a:lnTo>
                  <a:cubicBezTo>
                    <a:pt x="1739" y="1846"/>
                    <a:pt x="1798" y="1846"/>
                    <a:pt x="1858" y="1846"/>
                  </a:cubicBezTo>
                  <a:cubicBezTo>
                    <a:pt x="1917" y="1846"/>
                    <a:pt x="1977" y="1846"/>
                    <a:pt x="2036" y="1834"/>
                  </a:cubicBezTo>
                  <a:close/>
                  <a:moveTo>
                    <a:pt x="2382" y="2275"/>
                  </a:moveTo>
                  <a:lnTo>
                    <a:pt x="2668" y="2406"/>
                  </a:lnTo>
                  <a:cubicBezTo>
                    <a:pt x="2715" y="2442"/>
                    <a:pt x="2763" y="2501"/>
                    <a:pt x="2763" y="2573"/>
                  </a:cubicBezTo>
                  <a:lnTo>
                    <a:pt x="2763" y="2894"/>
                  </a:lnTo>
                  <a:lnTo>
                    <a:pt x="1036" y="2894"/>
                  </a:lnTo>
                  <a:lnTo>
                    <a:pt x="1036" y="2573"/>
                  </a:lnTo>
                  <a:lnTo>
                    <a:pt x="1013" y="2573"/>
                  </a:lnTo>
                  <a:cubicBezTo>
                    <a:pt x="1013" y="2501"/>
                    <a:pt x="1060" y="2442"/>
                    <a:pt x="1120" y="2406"/>
                  </a:cubicBezTo>
                  <a:lnTo>
                    <a:pt x="1394" y="2275"/>
                  </a:lnTo>
                  <a:lnTo>
                    <a:pt x="1655" y="2537"/>
                  </a:lnTo>
                  <a:cubicBezTo>
                    <a:pt x="1703" y="2596"/>
                    <a:pt x="1798" y="2620"/>
                    <a:pt x="1894" y="2620"/>
                  </a:cubicBezTo>
                  <a:cubicBezTo>
                    <a:pt x="1977" y="2620"/>
                    <a:pt x="2048" y="2596"/>
                    <a:pt x="2132" y="2537"/>
                  </a:cubicBezTo>
                  <a:lnTo>
                    <a:pt x="2382" y="2275"/>
                  </a:lnTo>
                  <a:close/>
                  <a:moveTo>
                    <a:pt x="3299" y="3216"/>
                  </a:moveTo>
                  <a:lnTo>
                    <a:pt x="3120" y="3573"/>
                  </a:lnTo>
                  <a:lnTo>
                    <a:pt x="596" y="3573"/>
                  </a:lnTo>
                  <a:lnTo>
                    <a:pt x="417" y="3216"/>
                  </a:lnTo>
                  <a:close/>
                  <a:moveTo>
                    <a:pt x="1691" y="1"/>
                  </a:moveTo>
                  <a:cubicBezTo>
                    <a:pt x="1322" y="1"/>
                    <a:pt x="1024" y="298"/>
                    <a:pt x="1024" y="668"/>
                  </a:cubicBezTo>
                  <a:lnTo>
                    <a:pt x="1024" y="1013"/>
                  </a:lnTo>
                  <a:cubicBezTo>
                    <a:pt x="1024" y="1299"/>
                    <a:pt x="1155" y="1537"/>
                    <a:pt x="1370" y="1680"/>
                  </a:cubicBezTo>
                  <a:lnTo>
                    <a:pt x="1370" y="1918"/>
                  </a:lnTo>
                  <a:lnTo>
                    <a:pt x="1370" y="1942"/>
                  </a:lnTo>
                  <a:lnTo>
                    <a:pt x="965" y="2132"/>
                  </a:lnTo>
                  <a:cubicBezTo>
                    <a:pt x="798" y="2215"/>
                    <a:pt x="679" y="2382"/>
                    <a:pt x="679" y="2573"/>
                  </a:cubicBezTo>
                  <a:lnTo>
                    <a:pt x="679" y="2894"/>
                  </a:lnTo>
                  <a:lnTo>
                    <a:pt x="167" y="2894"/>
                  </a:lnTo>
                  <a:cubicBezTo>
                    <a:pt x="108" y="2894"/>
                    <a:pt x="60" y="2918"/>
                    <a:pt x="24" y="2965"/>
                  </a:cubicBezTo>
                  <a:cubicBezTo>
                    <a:pt x="1" y="3001"/>
                    <a:pt x="1" y="3073"/>
                    <a:pt x="24" y="3108"/>
                  </a:cubicBezTo>
                  <a:lnTo>
                    <a:pt x="370" y="3799"/>
                  </a:lnTo>
                  <a:cubicBezTo>
                    <a:pt x="405" y="3858"/>
                    <a:pt x="465" y="3882"/>
                    <a:pt x="524" y="3882"/>
                  </a:cubicBezTo>
                  <a:lnTo>
                    <a:pt x="703" y="3882"/>
                  </a:lnTo>
                  <a:lnTo>
                    <a:pt x="703" y="4918"/>
                  </a:lnTo>
                  <a:cubicBezTo>
                    <a:pt x="703" y="5001"/>
                    <a:pt x="774" y="5073"/>
                    <a:pt x="858" y="5073"/>
                  </a:cubicBezTo>
                  <a:cubicBezTo>
                    <a:pt x="953" y="5073"/>
                    <a:pt x="1024" y="5001"/>
                    <a:pt x="1024" y="4918"/>
                  </a:cubicBezTo>
                  <a:lnTo>
                    <a:pt x="1024" y="3882"/>
                  </a:lnTo>
                  <a:lnTo>
                    <a:pt x="2751" y="3882"/>
                  </a:lnTo>
                  <a:lnTo>
                    <a:pt x="2751" y="4918"/>
                  </a:lnTo>
                  <a:cubicBezTo>
                    <a:pt x="2751" y="5001"/>
                    <a:pt x="2822" y="5073"/>
                    <a:pt x="2918" y="5073"/>
                  </a:cubicBezTo>
                  <a:cubicBezTo>
                    <a:pt x="3001" y="5073"/>
                    <a:pt x="3084" y="5001"/>
                    <a:pt x="3084" y="4918"/>
                  </a:cubicBezTo>
                  <a:lnTo>
                    <a:pt x="3084" y="3882"/>
                  </a:lnTo>
                  <a:lnTo>
                    <a:pt x="3263" y="3882"/>
                  </a:lnTo>
                  <a:cubicBezTo>
                    <a:pt x="3322" y="3882"/>
                    <a:pt x="3382" y="3858"/>
                    <a:pt x="3406" y="3799"/>
                  </a:cubicBezTo>
                  <a:lnTo>
                    <a:pt x="3751" y="3108"/>
                  </a:lnTo>
                  <a:cubicBezTo>
                    <a:pt x="3739" y="3073"/>
                    <a:pt x="3739" y="3001"/>
                    <a:pt x="3703" y="2965"/>
                  </a:cubicBezTo>
                  <a:cubicBezTo>
                    <a:pt x="3680" y="2918"/>
                    <a:pt x="3632" y="2894"/>
                    <a:pt x="3572" y="2894"/>
                  </a:cubicBezTo>
                  <a:lnTo>
                    <a:pt x="3049" y="2894"/>
                  </a:lnTo>
                  <a:lnTo>
                    <a:pt x="3049" y="2573"/>
                  </a:lnTo>
                  <a:cubicBezTo>
                    <a:pt x="3049" y="2382"/>
                    <a:pt x="2941" y="2215"/>
                    <a:pt x="2763" y="2132"/>
                  </a:cubicBezTo>
                  <a:lnTo>
                    <a:pt x="2370" y="1942"/>
                  </a:lnTo>
                  <a:lnTo>
                    <a:pt x="2370" y="1918"/>
                  </a:lnTo>
                  <a:lnTo>
                    <a:pt x="2370" y="1680"/>
                  </a:lnTo>
                  <a:cubicBezTo>
                    <a:pt x="2572" y="1537"/>
                    <a:pt x="2703" y="1275"/>
                    <a:pt x="2703" y="1013"/>
                  </a:cubicBezTo>
                  <a:lnTo>
                    <a:pt x="2703" y="668"/>
                  </a:lnTo>
                  <a:cubicBezTo>
                    <a:pt x="2703" y="298"/>
                    <a:pt x="2406" y="1"/>
                    <a:pt x="2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1960933" y="3027201"/>
              <a:ext cx="32244" cy="10249"/>
            </a:xfrm>
            <a:custGeom>
              <a:rect b="b" l="l" r="r" t="t"/>
              <a:pathLst>
                <a:path extrusionOk="0" h="322" w="1013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846" y="322"/>
                  </a:lnTo>
                  <a:cubicBezTo>
                    <a:pt x="930" y="322"/>
                    <a:pt x="1013" y="250"/>
                    <a:pt x="1013" y="155"/>
                  </a:cubicBezTo>
                  <a:cubicBezTo>
                    <a:pt x="1013" y="72"/>
                    <a:pt x="930" y="0"/>
                    <a:pt x="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6" name="Google Shape;1006;p34"/>
          <p:cNvGrpSpPr/>
          <p:nvPr/>
        </p:nvGrpSpPr>
        <p:grpSpPr>
          <a:xfrm>
            <a:off x="5247363" y="2571466"/>
            <a:ext cx="347934" cy="310024"/>
            <a:chOff x="1327676" y="2910480"/>
            <a:chExt cx="347934" cy="310024"/>
          </a:xfrm>
        </p:grpSpPr>
        <p:sp>
          <p:nvSpPr>
            <p:cNvPr id="1007" name="Google Shape;1007;p34"/>
            <p:cNvSpPr/>
            <p:nvPr/>
          </p:nvSpPr>
          <p:spPr>
            <a:xfrm>
              <a:off x="1367081" y="3067370"/>
              <a:ext cx="43257" cy="15565"/>
            </a:xfrm>
            <a:custGeom>
              <a:rect b="b" l="l" r="r" t="t"/>
              <a:pathLst>
                <a:path extrusionOk="0" h="489" w="1359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8"/>
                    <a:pt x="1168" y="488"/>
                    <a:pt x="1191" y="488"/>
                  </a:cubicBezTo>
                  <a:cubicBezTo>
                    <a:pt x="1251" y="488"/>
                    <a:pt x="1310" y="465"/>
                    <a:pt x="1346" y="405"/>
                  </a:cubicBezTo>
                  <a:cubicBezTo>
                    <a:pt x="1358" y="322"/>
                    <a:pt x="1334" y="238"/>
                    <a:pt x="1251" y="191"/>
                  </a:cubicBezTo>
                  <a:cubicBezTo>
                    <a:pt x="882" y="12"/>
                    <a:pt x="19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1350402" y="3170436"/>
              <a:ext cx="10663" cy="48541"/>
            </a:xfrm>
            <a:custGeom>
              <a:rect b="b" l="l" r="r" t="t"/>
              <a:pathLst>
                <a:path extrusionOk="0" h="1525" w="335">
                  <a:moveTo>
                    <a:pt x="168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1358"/>
                  </a:lnTo>
                  <a:cubicBezTo>
                    <a:pt x="1" y="1453"/>
                    <a:pt x="84" y="1525"/>
                    <a:pt x="168" y="1525"/>
                  </a:cubicBezTo>
                  <a:cubicBezTo>
                    <a:pt x="263" y="1525"/>
                    <a:pt x="334" y="1453"/>
                    <a:pt x="334" y="1358"/>
                  </a:cubicBezTo>
                  <a:lnTo>
                    <a:pt x="334" y="168"/>
                  </a:lnTo>
                  <a:cubicBezTo>
                    <a:pt x="334" y="84"/>
                    <a:pt x="263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1327676" y="3040187"/>
              <a:ext cx="201643" cy="180317"/>
            </a:xfrm>
            <a:custGeom>
              <a:rect b="b" l="l" r="r" t="t"/>
              <a:pathLst>
                <a:path extrusionOk="0" h="5665" w="6335">
                  <a:moveTo>
                    <a:pt x="5894" y="628"/>
                  </a:moveTo>
                  <a:lnTo>
                    <a:pt x="5954" y="866"/>
                  </a:lnTo>
                  <a:cubicBezTo>
                    <a:pt x="5977" y="926"/>
                    <a:pt x="5966" y="997"/>
                    <a:pt x="5918" y="1045"/>
                  </a:cubicBezTo>
                  <a:lnTo>
                    <a:pt x="5823" y="1140"/>
                  </a:lnTo>
                  <a:lnTo>
                    <a:pt x="5596" y="914"/>
                  </a:lnTo>
                  <a:lnTo>
                    <a:pt x="5894" y="628"/>
                  </a:lnTo>
                  <a:close/>
                  <a:moveTo>
                    <a:pt x="2941" y="307"/>
                  </a:moveTo>
                  <a:lnTo>
                    <a:pt x="2941" y="961"/>
                  </a:lnTo>
                  <a:cubicBezTo>
                    <a:pt x="2941" y="1057"/>
                    <a:pt x="2906" y="1164"/>
                    <a:pt x="2870" y="1271"/>
                  </a:cubicBezTo>
                  <a:lnTo>
                    <a:pt x="2787" y="1438"/>
                  </a:lnTo>
                  <a:cubicBezTo>
                    <a:pt x="2775" y="1450"/>
                    <a:pt x="2775" y="1473"/>
                    <a:pt x="2775" y="1509"/>
                  </a:cubicBezTo>
                  <a:lnTo>
                    <a:pt x="2775" y="1854"/>
                  </a:lnTo>
                  <a:cubicBezTo>
                    <a:pt x="2775" y="2104"/>
                    <a:pt x="2667" y="2331"/>
                    <a:pt x="2513" y="2485"/>
                  </a:cubicBezTo>
                  <a:cubicBezTo>
                    <a:pt x="2363" y="2635"/>
                    <a:pt x="2165" y="2727"/>
                    <a:pt x="1954" y="2727"/>
                  </a:cubicBezTo>
                  <a:cubicBezTo>
                    <a:pt x="1930" y="2727"/>
                    <a:pt x="1906" y="2726"/>
                    <a:pt x="1882" y="2724"/>
                  </a:cubicBezTo>
                  <a:cubicBezTo>
                    <a:pt x="1417" y="2712"/>
                    <a:pt x="1048" y="2307"/>
                    <a:pt x="1048" y="1819"/>
                  </a:cubicBezTo>
                  <a:lnTo>
                    <a:pt x="1048" y="1521"/>
                  </a:lnTo>
                  <a:cubicBezTo>
                    <a:pt x="1048" y="1497"/>
                    <a:pt x="1048" y="1473"/>
                    <a:pt x="1036" y="1450"/>
                  </a:cubicBezTo>
                  <a:lnTo>
                    <a:pt x="929" y="1259"/>
                  </a:lnTo>
                  <a:cubicBezTo>
                    <a:pt x="905" y="1176"/>
                    <a:pt x="870" y="1104"/>
                    <a:pt x="870" y="1021"/>
                  </a:cubicBezTo>
                  <a:lnTo>
                    <a:pt x="870" y="997"/>
                  </a:lnTo>
                  <a:cubicBezTo>
                    <a:pt x="870" y="616"/>
                    <a:pt x="1179" y="307"/>
                    <a:pt x="1572" y="307"/>
                  </a:cubicBezTo>
                  <a:close/>
                  <a:moveTo>
                    <a:pt x="2275" y="2986"/>
                  </a:moveTo>
                  <a:cubicBezTo>
                    <a:pt x="2286" y="3045"/>
                    <a:pt x="2298" y="3081"/>
                    <a:pt x="2310" y="3117"/>
                  </a:cubicBezTo>
                  <a:lnTo>
                    <a:pt x="2167" y="3259"/>
                  </a:lnTo>
                  <a:cubicBezTo>
                    <a:pt x="2102" y="3325"/>
                    <a:pt x="2013" y="3358"/>
                    <a:pt x="1923" y="3358"/>
                  </a:cubicBezTo>
                  <a:cubicBezTo>
                    <a:pt x="1834" y="3358"/>
                    <a:pt x="1745" y="3325"/>
                    <a:pt x="1679" y="3259"/>
                  </a:cubicBezTo>
                  <a:lnTo>
                    <a:pt x="1536" y="3128"/>
                  </a:lnTo>
                  <a:cubicBezTo>
                    <a:pt x="1560" y="3081"/>
                    <a:pt x="1572" y="3045"/>
                    <a:pt x="1572" y="2986"/>
                  </a:cubicBezTo>
                  <a:cubicBezTo>
                    <a:pt x="1679" y="3009"/>
                    <a:pt x="1775" y="3045"/>
                    <a:pt x="1882" y="3045"/>
                  </a:cubicBezTo>
                  <a:lnTo>
                    <a:pt x="1917" y="3045"/>
                  </a:lnTo>
                  <a:cubicBezTo>
                    <a:pt x="2036" y="3045"/>
                    <a:pt x="2167" y="3021"/>
                    <a:pt x="2275" y="2986"/>
                  </a:cubicBezTo>
                  <a:close/>
                  <a:moveTo>
                    <a:pt x="6162" y="0"/>
                  </a:moveTo>
                  <a:cubicBezTo>
                    <a:pt x="6120" y="0"/>
                    <a:pt x="6079" y="15"/>
                    <a:pt x="6049" y="45"/>
                  </a:cubicBezTo>
                  <a:lnTo>
                    <a:pt x="2906" y="3021"/>
                  </a:lnTo>
                  <a:cubicBezTo>
                    <a:pt x="2882" y="3057"/>
                    <a:pt x="2834" y="3069"/>
                    <a:pt x="2787" y="3069"/>
                  </a:cubicBezTo>
                  <a:lnTo>
                    <a:pt x="2763" y="3069"/>
                  </a:lnTo>
                  <a:cubicBezTo>
                    <a:pt x="2656" y="3069"/>
                    <a:pt x="2584" y="2997"/>
                    <a:pt x="2584" y="2890"/>
                  </a:cubicBezTo>
                  <a:lnTo>
                    <a:pt x="2584" y="2843"/>
                  </a:lnTo>
                  <a:cubicBezTo>
                    <a:pt x="2644" y="2819"/>
                    <a:pt x="2679" y="2771"/>
                    <a:pt x="2727" y="2724"/>
                  </a:cubicBezTo>
                  <a:cubicBezTo>
                    <a:pt x="2965" y="2497"/>
                    <a:pt x="3084" y="2200"/>
                    <a:pt x="3084" y="1878"/>
                  </a:cubicBezTo>
                  <a:lnTo>
                    <a:pt x="3084" y="1581"/>
                  </a:lnTo>
                  <a:lnTo>
                    <a:pt x="3144" y="1450"/>
                  </a:lnTo>
                  <a:cubicBezTo>
                    <a:pt x="3215" y="1307"/>
                    <a:pt x="3251" y="1152"/>
                    <a:pt x="3251" y="997"/>
                  </a:cubicBezTo>
                  <a:lnTo>
                    <a:pt x="3251" y="176"/>
                  </a:lnTo>
                  <a:cubicBezTo>
                    <a:pt x="3251" y="92"/>
                    <a:pt x="3179" y="21"/>
                    <a:pt x="3084" y="21"/>
                  </a:cubicBezTo>
                  <a:lnTo>
                    <a:pt x="1548" y="21"/>
                  </a:lnTo>
                  <a:cubicBezTo>
                    <a:pt x="1001" y="21"/>
                    <a:pt x="536" y="461"/>
                    <a:pt x="536" y="1033"/>
                  </a:cubicBezTo>
                  <a:lnTo>
                    <a:pt x="536" y="1045"/>
                  </a:lnTo>
                  <a:cubicBezTo>
                    <a:pt x="536" y="1176"/>
                    <a:pt x="572" y="1295"/>
                    <a:pt x="632" y="1414"/>
                  </a:cubicBezTo>
                  <a:lnTo>
                    <a:pt x="703" y="1581"/>
                  </a:lnTo>
                  <a:lnTo>
                    <a:pt x="703" y="1831"/>
                  </a:lnTo>
                  <a:cubicBezTo>
                    <a:pt x="703" y="2247"/>
                    <a:pt x="917" y="2616"/>
                    <a:pt x="1215" y="2843"/>
                  </a:cubicBezTo>
                  <a:lnTo>
                    <a:pt x="1215" y="2997"/>
                  </a:lnTo>
                  <a:cubicBezTo>
                    <a:pt x="1215" y="3069"/>
                    <a:pt x="1155" y="3140"/>
                    <a:pt x="1072" y="3176"/>
                  </a:cubicBezTo>
                  <a:lnTo>
                    <a:pt x="501" y="3343"/>
                  </a:lnTo>
                  <a:cubicBezTo>
                    <a:pt x="215" y="3414"/>
                    <a:pt x="0" y="3676"/>
                    <a:pt x="0" y="3974"/>
                  </a:cubicBezTo>
                  <a:lnTo>
                    <a:pt x="0" y="5462"/>
                  </a:lnTo>
                  <a:cubicBezTo>
                    <a:pt x="0" y="5557"/>
                    <a:pt x="84" y="5629"/>
                    <a:pt x="167" y="5629"/>
                  </a:cubicBezTo>
                  <a:cubicBezTo>
                    <a:pt x="262" y="5629"/>
                    <a:pt x="334" y="5557"/>
                    <a:pt x="334" y="5462"/>
                  </a:cubicBezTo>
                  <a:lnTo>
                    <a:pt x="334" y="3974"/>
                  </a:lnTo>
                  <a:cubicBezTo>
                    <a:pt x="334" y="3831"/>
                    <a:pt x="441" y="3676"/>
                    <a:pt x="584" y="3640"/>
                  </a:cubicBezTo>
                  <a:lnTo>
                    <a:pt x="1167" y="3474"/>
                  </a:lnTo>
                  <a:cubicBezTo>
                    <a:pt x="1215" y="3450"/>
                    <a:pt x="1251" y="3438"/>
                    <a:pt x="1298" y="3414"/>
                  </a:cubicBezTo>
                  <a:lnTo>
                    <a:pt x="1405" y="3521"/>
                  </a:lnTo>
                  <a:cubicBezTo>
                    <a:pt x="1536" y="3652"/>
                    <a:pt x="1703" y="3712"/>
                    <a:pt x="1882" y="3712"/>
                  </a:cubicBezTo>
                  <a:cubicBezTo>
                    <a:pt x="2060" y="3712"/>
                    <a:pt x="2227" y="3652"/>
                    <a:pt x="2358" y="3521"/>
                  </a:cubicBezTo>
                  <a:lnTo>
                    <a:pt x="2501" y="3367"/>
                  </a:lnTo>
                  <a:cubicBezTo>
                    <a:pt x="2584" y="3402"/>
                    <a:pt x="2656" y="3426"/>
                    <a:pt x="2727" y="3426"/>
                  </a:cubicBezTo>
                  <a:lnTo>
                    <a:pt x="2763" y="3426"/>
                  </a:lnTo>
                  <a:cubicBezTo>
                    <a:pt x="2894" y="3426"/>
                    <a:pt x="3013" y="3378"/>
                    <a:pt x="3096" y="3295"/>
                  </a:cubicBezTo>
                  <a:lnTo>
                    <a:pt x="5334" y="1176"/>
                  </a:lnTo>
                  <a:lnTo>
                    <a:pt x="5561" y="1402"/>
                  </a:lnTo>
                  <a:lnTo>
                    <a:pt x="2965" y="3986"/>
                  </a:lnTo>
                  <a:cubicBezTo>
                    <a:pt x="2798" y="4152"/>
                    <a:pt x="2715" y="4367"/>
                    <a:pt x="2715" y="4581"/>
                  </a:cubicBezTo>
                  <a:lnTo>
                    <a:pt x="2715" y="5498"/>
                  </a:lnTo>
                  <a:cubicBezTo>
                    <a:pt x="2715" y="5581"/>
                    <a:pt x="2787" y="5664"/>
                    <a:pt x="2882" y="5664"/>
                  </a:cubicBezTo>
                  <a:cubicBezTo>
                    <a:pt x="2965" y="5664"/>
                    <a:pt x="3037" y="5581"/>
                    <a:pt x="3037" y="5498"/>
                  </a:cubicBezTo>
                  <a:lnTo>
                    <a:pt x="3037" y="4581"/>
                  </a:lnTo>
                  <a:cubicBezTo>
                    <a:pt x="3037" y="4450"/>
                    <a:pt x="3096" y="4319"/>
                    <a:pt x="3191" y="4212"/>
                  </a:cubicBezTo>
                  <a:lnTo>
                    <a:pt x="6096" y="1307"/>
                  </a:lnTo>
                  <a:cubicBezTo>
                    <a:pt x="6216" y="1200"/>
                    <a:pt x="6275" y="997"/>
                    <a:pt x="6227" y="831"/>
                  </a:cubicBezTo>
                  <a:lnTo>
                    <a:pt x="6168" y="378"/>
                  </a:lnTo>
                  <a:lnTo>
                    <a:pt x="6275" y="271"/>
                  </a:lnTo>
                  <a:cubicBezTo>
                    <a:pt x="6335" y="211"/>
                    <a:pt x="6335" y="104"/>
                    <a:pt x="6275" y="45"/>
                  </a:cubicBezTo>
                  <a:cubicBezTo>
                    <a:pt x="6245" y="15"/>
                    <a:pt x="6204" y="0"/>
                    <a:pt x="6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1470179" y="2910480"/>
              <a:ext cx="205431" cy="173601"/>
            </a:xfrm>
            <a:custGeom>
              <a:rect b="b" l="l" r="r" t="t"/>
              <a:pathLst>
                <a:path extrusionOk="0" h="5454" w="6454"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lnTo>
                    <a:pt x="0" y="4822"/>
                  </a:lnTo>
                  <a:cubicBezTo>
                    <a:pt x="0" y="4917"/>
                    <a:pt x="72" y="4989"/>
                    <a:pt x="155" y="4989"/>
                  </a:cubicBezTo>
                  <a:cubicBezTo>
                    <a:pt x="250" y="4989"/>
                    <a:pt x="322" y="4917"/>
                    <a:pt x="322" y="4822"/>
                  </a:cubicBezTo>
                  <a:lnTo>
                    <a:pt x="322" y="512"/>
                  </a:lnTo>
                  <a:cubicBezTo>
                    <a:pt x="322" y="405"/>
                    <a:pt x="393" y="322"/>
                    <a:pt x="500" y="322"/>
                  </a:cubicBezTo>
                  <a:lnTo>
                    <a:pt x="5953" y="322"/>
                  </a:lnTo>
                  <a:cubicBezTo>
                    <a:pt x="6049" y="322"/>
                    <a:pt x="6132" y="405"/>
                    <a:pt x="6132" y="512"/>
                  </a:cubicBezTo>
                  <a:lnTo>
                    <a:pt x="6132" y="4941"/>
                  </a:lnTo>
                  <a:cubicBezTo>
                    <a:pt x="6132" y="5048"/>
                    <a:pt x="6049" y="5120"/>
                    <a:pt x="5953" y="5120"/>
                  </a:cubicBezTo>
                  <a:lnTo>
                    <a:pt x="2298" y="5120"/>
                  </a:lnTo>
                  <a:cubicBezTo>
                    <a:pt x="2215" y="5120"/>
                    <a:pt x="2131" y="5191"/>
                    <a:pt x="2131" y="5287"/>
                  </a:cubicBezTo>
                  <a:cubicBezTo>
                    <a:pt x="2131" y="5370"/>
                    <a:pt x="2215" y="5453"/>
                    <a:pt x="2298" y="5453"/>
                  </a:cubicBezTo>
                  <a:lnTo>
                    <a:pt x="5953" y="5453"/>
                  </a:lnTo>
                  <a:cubicBezTo>
                    <a:pt x="6227" y="5453"/>
                    <a:pt x="6453" y="5227"/>
                    <a:pt x="6453" y="4941"/>
                  </a:cubicBezTo>
                  <a:lnTo>
                    <a:pt x="6453" y="512"/>
                  </a:lnTo>
                  <a:cubicBezTo>
                    <a:pt x="6453" y="226"/>
                    <a:pt x="6215" y="0"/>
                    <a:pt x="5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1497075" y="2942692"/>
              <a:ext cx="152370" cy="96668"/>
            </a:xfrm>
            <a:custGeom>
              <a:rect b="b" l="l" r="r" t="t"/>
              <a:pathLst>
                <a:path extrusionOk="0" h="3037" w="4787">
                  <a:moveTo>
                    <a:pt x="3751" y="0"/>
                  </a:moveTo>
                  <a:cubicBezTo>
                    <a:pt x="3656" y="0"/>
                    <a:pt x="3584" y="72"/>
                    <a:pt x="3584" y="167"/>
                  </a:cubicBezTo>
                  <a:cubicBezTo>
                    <a:pt x="3584" y="250"/>
                    <a:pt x="3656" y="334"/>
                    <a:pt x="3751" y="334"/>
                  </a:cubicBezTo>
                  <a:lnTo>
                    <a:pt x="4215" y="334"/>
                  </a:lnTo>
                  <a:lnTo>
                    <a:pt x="2465" y="2072"/>
                  </a:lnTo>
                  <a:lnTo>
                    <a:pt x="1727" y="1322"/>
                  </a:lnTo>
                  <a:cubicBezTo>
                    <a:pt x="1697" y="1292"/>
                    <a:pt x="1656" y="1277"/>
                    <a:pt x="1614" y="1277"/>
                  </a:cubicBezTo>
                  <a:cubicBezTo>
                    <a:pt x="1572" y="1277"/>
                    <a:pt x="1531" y="1292"/>
                    <a:pt x="1501" y="1322"/>
                  </a:cubicBezTo>
                  <a:lnTo>
                    <a:pt x="60" y="2774"/>
                  </a:lnTo>
                  <a:cubicBezTo>
                    <a:pt x="1" y="2834"/>
                    <a:pt x="1" y="2929"/>
                    <a:pt x="60" y="2989"/>
                  </a:cubicBezTo>
                  <a:cubicBezTo>
                    <a:pt x="84" y="3024"/>
                    <a:pt x="132" y="3036"/>
                    <a:pt x="179" y="3036"/>
                  </a:cubicBezTo>
                  <a:cubicBezTo>
                    <a:pt x="227" y="3036"/>
                    <a:pt x="251" y="3024"/>
                    <a:pt x="298" y="2989"/>
                  </a:cubicBezTo>
                  <a:lnTo>
                    <a:pt x="1632" y="1655"/>
                  </a:lnTo>
                  <a:lnTo>
                    <a:pt x="2382" y="2393"/>
                  </a:lnTo>
                  <a:cubicBezTo>
                    <a:pt x="2412" y="2423"/>
                    <a:pt x="2453" y="2438"/>
                    <a:pt x="2495" y="2438"/>
                  </a:cubicBezTo>
                  <a:cubicBezTo>
                    <a:pt x="2537" y="2438"/>
                    <a:pt x="2578" y="2423"/>
                    <a:pt x="2608" y="2393"/>
                  </a:cubicBezTo>
                  <a:lnTo>
                    <a:pt x="4465" y="536"/>
                  </a:lnTo>
                  <a:lnTo>
                    <a:pt x="4465" y="1000"/>
                  </a:lnTo>
                  <a:cubicBezTo>
                    <a:pt x="4465" y="1084"/>
                    <a:pt x="4537" y="1167"/>
                    <a:pt x="4632" y="1167"/>
                  </a:cubicBezTo>
                  <a:cubicBezTo>
                    <a:pt x="4715" y="1167"/>
                    <a:pt x="4787" y="1084"/>
                    <a:pt x="4787" y="1000"/>
                  </a:cubicBezTo>
                  <a:lnTo>
                    <a:pt x="4787" y="155"/>
                  </a:lnTo>
                  <a:cubicBezTo>
                    <a:pt x="4751" y="72"/>
                    <a:pt x="4692" y="0"/>
                    <a:pt x="45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2" name="Google Shape;1012;p34"/>
          <p:cNvGrpSpPr/>
          <p:nvPr/>
        </p:nvGrpSpPr>
        <p:grpSpPr>
          <a:xfrm>
            <a:off x="5012250" y="1599092"/>
            <a:ext cx="255086" cy="301685"/>
            <a:chOff x="8065100" y="2000174"/>
            <a:chExt cx="255086" cy="301685"/>
          </a:xfrm>
        </p:grpSpPr>
        <p:sp>
          <p:nvSpPr>
            <p:cNvPr id="1013" name="Google Shape;1013;p34"/>
            <p:cNvSpPr/>
            <p:nvPr/>
          </p:nvSpPr>
          <p:spPr>
            <a:xfrm>
              <a:off x="8085185" y="2151016"/>
              <a:ext cx="65220" cy="150842"/>
            </a:xfrm>
            <a:custGeom>
              <a:rect b="b" l="l" r="r" t="t"/>
              <a:pathLst>
                <a:path extrusionOk="0" h="4739" w="2049">
                  <a:moveTo>
                    <a:pt x="1144" y="274"/>
                  </a:moveTo>
                  <a:cubicBezTo>
                    <a:pt x="1299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53" y="1155"/>
                    <a:pt x="1251" y="1345"/>
                    <a:pt x="989" y="1345"/>
                  </a:cubicBezTo>
                  <a:cubicBezTo>
                    <a:pt x="739" y="1345"/>
                    <a:pt x="537" y="1131"/>
                    <a:pt x="537" y="881"/>
                  </a:cubicBezTo>
                  <a:lnTo>
                    <a:pt x="537" y="583"/>
                  </a:lnTo>
                  <a:cubicBezTo>
                    <a:pt x="537" y="417"/>
                    <a:pt x="668" y="274"/>
                    <a:pt x="846" y="274"/>
                  </a:cubicBezTo>
                  <a:close/>
                  <a:moveTo>
                    <a:pt x="1144" y="1631"/>
                  </a:moveTo>
                  <a:lnTo>
                    <a:pt x="1144" y="1691"/>
                  </a:lnTo>
                  <a:cubicBezTo>
                    <a:pt x="1144" y="1726"/>
                    <a:pt x="1156" y="1786"/>
                    <a:pt x="1180" y="1834"/>
                  </a:cubicBezTo>
                  <a:lnTo>
                    <a:pt x="989" y="2024"/>
                  </a:lnTo>
                  <a:lnTo>
                    <a:pt x="787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7" y="0"/>
                    <a:pt x="275" y="274"/>
                    <a:pt x="275" y="583"/>
                  </a:cubicBezTo>
                  <a:lnTo>
                    <a:pt x="275" y="881"/>
                  </a:lnTo>
                  <a:cubicBezTo>
                    <a:pt x="275" y="1119"/>
                    <a:pt x="394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9" y="1881"/>
                  </a:lnTo>
                  <a:cubicBezTo>
                    <a:pt x="84" y="1953"/>
                    <a:pt x="1" y="2107"/>
                    <a:pt x="1" y="2262"/>
                  </a:cubicBezTo>
                  <a:lnTo>
                    <a:pt x="1" y="3572"/>
                  </a:lnTo>
                  <a:cubicBezTo>
                    <a:pt x="1" y="3691"/>
                    <a:pt x="25" y="3798"/>
                    <a:pt x="96" y="3905"/>
                  </a:cubicBezTo>
                  <a:lnTo>
                    <a:pt x="251" y="4132"/>
                  </a:lnTo>
                  <a:cubicBezTo>
                    <a:pt x="275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1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7" y="4072"/>
                    <a:pt x="453" y="3965"/>
                  </a:cubicBezTo>
                  <a:lnTo>
                    <a:pt x="310" y="3739"/>
                  </a:lnTo>
                  <a:cubicBezTo>
                    <a:pt x="275" y="3691"/>
                    <a:pt x="263" y="3631"/>
                    <a:pt x="263" y="3572"/>
                  </a:cubicBezTo>
                  <a:lnTo>
                    <a:pt x="263" y="2262"/>
                  </a:lnTo>
                  <a:cubicBezTo>
                    <a:pt x="263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70" y="2286"/>
                    <a:pt x="953" y="2310"/>
                    <a:pt x="1025" y="2310"/>
                  </a:cubicBezTo>
                  <a:cubicBezTo>
                    <a:pt x="1096" y="2310"/>
                    <a:pt x="1168" y="2286"/>
                    <a:pt x="1227" y="2227"/>
                  </a:cubicBezTo>
                  <a:lnTo>
                    <a:pt x="1453" y="2000"/>
                  </a:lnTo>
                  <a:lnTo>
                    <a:pt x="1692" y="2119"/>
                  </a:lnTo>
                  <a:cubicBezTo>
                    <a:pt x="1751" y="2143"/>
                    <a:pt x="1787" y="2191"/>
                    <a:pt x="1787" y="2262"/>
                  </a:cubicBezTo>
                  <a:lnTo>
                    <a:pt x="1787" y="3572"/>
                  </a:lnTo>
                  <a:cubicBezTo>
                    <a:pt x="1787" y="3631"/>
                    <a:pt x="1763" y="3691"/>
                    <a:pt x="1739" y="3739"/>
                  </a:cubicBezTo>
                  <a:lnTo>
                    <a:pt x="1584" y="3965"/>
                  </a:lnTo>
                  <a:cubicBezTo>
                    <a:pt x="1525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9" y="4739"/>
                    <a:pt x="1620" y="4739"/>
                  </a:cubicBezTo>
                  <a:cubicBezTo>
                    <a:pt x="1692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3" y="4167"/>
                    <a:pt x="1799" y="4132"/>
                  </a:cubicBezTo>
                  <a:lnTo>
                    <a:pt x="1942" y="3905"/>
                  </a:lnTo>
                  <a:cubicBezTo>
                    <a:pt x="2001" y="3810"/>
                    <a:pt x="2049" y="3691"/>
                    <a:pt x="2049" y="3572"/>
                  </a:cubicBezTo>
                  <a:lnTo>
                    <a:pt x="2049" y="2262"/>
                  </a:lnTo>
                  <a:cubicBezTo>
                    <a:pt x="2025" y="2107"/>
                    <a:pt x="1930" y="1953"/>
                    <a:pt x="1787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8161004" y="2151016"/>
              <a:ext cx="65188" cy="150842"/>
            </a:xfrm>
            <a:custGeom>
              <a:rect b="b" l="l" r="r" t="t"/>
              <a:pathLst>
                <a:path extrusionOk="0" h="4739" w="2048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8" y="1345"/>
                  </a:cubicBezTo>
                  <a:cubicBezTo>
                    <a:pt x="738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5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8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7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3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5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7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7" y="2119"/>
                  </a:cubicBezTo>
                  <a:lnTo>
                    <a:pt x="595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5" y="2310"/>
                    <a:pt x="1167" y="2286"/>
                    <a:pt x="1226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0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8" y="3739"/>
                  </a:cubicBezTo>
                  <a:lnTo>
                    <a:pt x="1584" y="3965"/>
                  </a:lnTo>
                  <a:cubicBezTo>
                    <a:pt x="1524" y="4048"/>
                    <a:pt x="1488" y="4167"/>
                    <a:pt x="1488" y="4286"/>
                  </a:cubicBezTo>
                  <a:lnTo>
                    <a:pt x="1488" y="4608"/>
                  </a:lnTo>
                  <a:cubicBezTo>
                    <a:pt x="1488" y="4679"/>
                    <a:pt x="1548" y="4739"/>
                    <a:pt x="1619" y="4739"/>
                  </a:cubicBezTo>
                  <a:cubicBezTo>
                    <a:pt x="1691" y="4739"/>
                    <a:pt x="1750" y="4679"/>
                    <a:pt x="1750" y="4608"/>
                  </a:cubicBezTo>
                  <a:lnTo>
                    <a:pt x="1750" y="4286"/>
                  </a:lnTo>
                  <a:cubicBezTo>
                    <a:pt x="1750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0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19" y="1345"/>
                    <a:pt x="1738" y="1131"/>
                    <a:pt x="1738" y="881"/>
                  </a:cubicBezTo>
                  <a:lnTo>
                    <a:pt x="1738" y="583"/>
                  </a:lnTo>
                  <a:cubicBezTo>
                    <a:pt x="1738" y="262"/>
                    <a:pt x="1465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8236791" y="2151016"/>
              <a:ext cx="65220" cy="150842"/>
            </a:xfrm>
            <a:custGeom>
              <a:rect b="b" l="l" r="r" t="t"/>
              <a:pathLst>
                <a:path extrusionOk="0" h="4739" w="2049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9" y="1345"/>
                  </a:cubicBezTo>
                  <a:cubicBezTo>
                    <a:pt x="739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6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9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4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6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6" y="2310"/>
                    <a:pt x="1167" y="2286"/>
                    <a:pt x="1227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1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9" y="3739"/>
                  </a:cubicBezTo>
                  <a:lnTo>
                    <a:pt x="1584" y="3965"/>
                  </a:lnTo>
                  <a:cubicBezTo>
                    <a:pt x="1524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8" y="4739"/>
                    <a:pt x="1620" y="4739"/>
                  </a:cubicBezTo>
                  <a:cubicBezTo>
                    <a:pt x="1691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1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8065100" y="2000174"/>
              <a:ext cx="255086" cy="178916"/>
            </a:xfrm>
            <a:custGeom>
              <a:rect b="b" l="l" r="r" t="t"/>
              <a:pathLst>
                <a:path extrusionOk="0" h="5621" w="8014">
                  <a:moveTo>
                    <a:pt x="2680" y="512"/>
                  </a:moveTo>
                  <a:lnTo>
                    <a:pt x="2680" y="512"/>
                  </a:lnTo>
                  <a:cubicBezTo>
                    <a:pt x="2477" y="691"/>
                    <a:pt x="2275" y="917"/>
                    <a:pt x="2096" y="1191"/>
                  </a:cubicBezTo>
                  <a:cubicBezTo>
                    <a:pt x="1977" y="1370"/>
                    <a:pt x="1882" y="1572"/>
                    <a:pt x="1787" y="1786"/>
                  </a:cubicBezTo>
                  <a:lnTo>
                    <a:pt x="1013" y="1786"/>
                  </a:lnTo>
                  <a:cubicBezTo>
                    <a:pt x="1430" y="1215"/>
                    <a:pt x="2013" y="774"/>
                    <a:pt x="2680" y="512"/>
                  </a:cubicBezTo>
                  <a:close/>
                  <a:moveTo>
                    <a:pt x="3870" y="274"/>
                  </a:moveTo>
                  <a:lnTo>
                    <a:pt x="3870" y="1786"/>
                  </a:lnTo>
                  <a:lnTo>
                    <a:pt x="2096" y="1786"/>
                  </a:lnTo>
                  <a:cubicBezTo>
                    <a:pt x="2513" y="917"/>
                    <a:pt x="3156" y="346"/>
                    <a:pt x="3870" y="274"/>
                  </a:cubicBezTo>
                  <a:close/>
                  <a:moveTo>
                    <a:pt x="4144" y="274"/>
                  </a:moveTo>
                  <a:cubicBezTo>
                    <a:pt x="4870" y="334"/>
                    <a:pt x="5513" y="917"/>
                    <a:pt x="5906" y="1786"/>
                  </a:cubicBezTo>
                  <a:lnTo>
                    <a:pt x="4144" y="1786"/>
                  </a:lnTo>
                  <a:lnTo>
                    <a:pt x="4144" y="274"/>
                  </a:lnTo>
                  <a:close/>
                  <a:moveTo>
                    <a:pt x="5335" y="512"/>
                  </a:moveTo>
                  <a:lnTo>
                    <a:pt x="5335" y="512"/>
                  </a:lnTo>
                  <a:cubicBezTo>
                    <a:pt x="6002" y="774"/>
                    <a:pt x="6561" y="1215"/>
                    <a:pt x="7002" y="1786"/>
                  </a:cubicBezTo>
                  <a:lnTo>
                    <a:pt x="6228" y="1786"/>
                  </a:lnTo>
                  <a:cubicBezTo>
                    <a:pt x="6133" y="1572"/>
                    <a:pt x="6025" y="1382"/>
                    <a:pt x="5906" y="1191"/>
                  </a:cubicBezTo>
                  <a:cubicBezTo>
                    <a:pt x="5728" y="917"/>
                    <a:pt x="5537" y="691"/>
                    <a:pt x="5335" y="512"/>
                  </a:cubicBezTo>
                  <a:close/>
                  <a:moveTo>
                    <a:pt x="1680" y="2048"/>
                  </a:moveTo>
                  <a:cubicBezTo>
                    <a:pt x="1465" y="2596"/>
                    <a:pt x="1358" y="3215"/>
                    <a:pt x="1346" y="3846"/>
                  </a:cubicBezTo>
                  <a:lnTo>
                    <a:pt x="287" y="3846"/>
                  </a:lnTo>
                  <a:cubicBezTo>
                    <a:pt x="310" y="3191"/>
                    <a:pt x="513" y="2572"/>
                    <a:pt x="834" y="2048"/>
                  </a:cubicBezTo>
                  <a:close/>
                  <a:moveTo>
                    <a:pt x="3870" y="2048"/>
                  </a:moveTo>
                  <a:lnTo>
                    <a:pt x="3870" y="3846"/>
                  </a:lnTo>
                  <a:lnTo>
                    <a:pt x="1620" y="3846"/>
                  </a:lnTo>
                  <a:cubicBezTo>
                    <a:pt x="1644" y="3191"/>
                    <a:pt x="1763" y="2572"/>
                    <a:pt x="1965" y="2048"/>
                  </a:cubicBezTo>
                  <a:close/>
                  <a:moveTo>
                    <a:pt x="6049" y="2048"/>
                  </a:moveTo>
                  <a:cubicBezTo>
                    <a:pt x="6252" y="2584"/>
                    <a:pt x="6371" y="3191"/>
                    <a:pt x="6383" y="3846"/>
                  </a:cubicBezTo>
                  <a:lnTo>
                    <a:pt x="4144" y="3846"/>
                  </a:lnTo>
                  <a:lnTo>
                    <a:pt x="4144" y="2048"/>
                  </a:lnTo>
                  <a:close/>
                  <a:moveTo>
                    <a:pt x="7192" y="2048"/>
                  </a:moveTo>
                  <a:cubicBezTo>
                    <a:pt x="7514" y="2584"/>
                    <a:pt x="7716" y="3191"/>
                    <a:pt x="7740" y="3846"/>
                  </a:cubicBezTo>
                  <a:lnTo>
                    <a:pt x="6668" y="3846"/>
                  </a:lnTo>
                  <a:cubicBezTo>
                    <a:pt x="6656" y="3215"/>
                    <a:pt x="6537" y="2596"/>
                    <a:pt x="6347" y="2048"/>
                  </a:cubicBezTo>
                  <a:close/>
                  <a:moveTo>
                    <a:pt x="4001" y="0"/>
                  </a:moveTo>
                  <a:cubicBezTo>
                    <a:pt x="2930" y="0"/>
                    <a:pt x="1930" y="417"/>
                    <a:pt x="1180" y="1167"/>
                  </a:cubicBezTo>
                  <a:cubicBezTo>
                    <a:pt x="418" y="1929"/>
                    <a:pt x="1" y="2929"/>
                    <a:pt x="1" y="4001"/>
                  </a:cubicBezTo>
                  <a:cubicBezTo>
                    <a:pt x="1" y="4537"/>
                    <a:pt x="108" y="5061"/>
                    <a:pt x="310" y="5537"/>
                  </a:cubicBezTo>
                  <a:cubicBezTo>
                    <a:pt x="337" y="5590"/>
                    <a:pt x="384" y="5617"/>
                    <a:pt x="436" y="5617"/>
                  </a:cubicBezTo>
                  <a:cubicBezTo>
                    <a:pt x="453" y="5617"/>
                    <a:pt x="471" y="5614"/>
                    <a:pt x="489" y="5608"/>
                  </a:cubicBezTo>
                  <a:cubicBezTo>
                    <a:pt x="560" y="5573"/>
                    <a:pt x="596" y="5501"/>
                    <a:pt x="560" y="5430"/>
                  </a:cubicBezTo>
                  <a:cubicBezTo>
                    <a:pt x="382" y="5013"/>
                    <a:pt x="298" y="4584"/>
                    <a:pt x="287" y="4132"/>
                  </a:cubicBezTo>
                  <a:lnTo>
                    <a:pt x="1334" y="4132"/>
                  </a:lnTo>
                  <a:lnTo>
                    <a:pt x="1334" y="4299"/>
                  </a:lnTo>
                  <a:cubicBezTo>
                    <a:pt x="1334" y="4370"/>
                    <a:pt x="1418" y="4430"/>
                    <a:pt x="1489" y="4430"/>
                  </a:cubicBezTo>
                  <a:cubicBezTo>
                    <a:pt x="1561" y="4430"/>
                    <a:pt x="1620" y="4358"/>
                    <a:pt x="1620" y="4287"/>
                  </a:cubicBezTo>
                  <a:lnTo>
                    <a:pt x="1620" y="4132"/>
                  </a:lnTo>
                  <a:lnTo>
                    <a:pt x="3870" y="4132"/>
                  </a:lnTo>
                  <a:lnTo>
                    <a:pt x="3870" y="4299"/>
                  </a:lnTo>
                  <a:cubicBezTo>
                    <a:pt x="3870" y="4370"/>
                    <a:pt x="3930" y="4430"/>
                    <a:pt x="4001" y="4430"/>
                  </a:cubicBezTo>
                  <a:cubicBezTo>
                    <a:pt x="4073" y="4430"/>
                    <a:pt x="4132" y="4370"/>
                    <a:pt x="4132" y="4299"/>
                  </a:cubicBezTo>
                  <a:lnTo>
                    <a:pt x="4132" y="4132"/>
                  </a:lnTo>
                  <a:lnTo>
                    <a:pt x="6383" y="4132"/>
                  </a:lnTo>
                  <a:lnTo>
                    <a:pt x="6383" y="4287"/>
                  </a:lnTo>
                  <a:cubicBezTo>
                    <a:pt x="6383" y="4358"/>
                    <a:pt x="6442" y="4430"/>
                    <a:pt x="6514" y="4430"/>
                  </a:cubicBezTo>
                  <a:cubicBezTo>
                    <a:pt x="6597" y="4430"/>
                    <a:pt x="6656" y="4370"/>
                    <a:pt x="6656" y="4299"/>
                  </a:cubicBezTo>
                  <a:lnTo>
                    <a:pt x="6656" y="4132"/>
                  </a:lnTo>
                  <a:lnTo>
                    <a:pt x="7704" y="4132"/>
                  </a:lnTo>
                  <a:cubicBezTo>
                    <a:pt x="7692" y="4584"/>
                    <a:pt x="7609" y="5013"/>
                    <a:pt x="7430" y="5430"/>
                  </a:cubicBezTo>
                  <a:cubicBezTo>
                    <a:pt x="7395" y="5501"/>
                    <a:pt x="7430" y="5573"/>
                    <a:pt x="7502" y="5608"/>
                  </a:cubicBezTo>
                  <a:cubicBezTo>
                    <a:pt x="7514" y="5608"/>
                    <a:pt x="7526" y="5620"/>
                    <a:pt x="7561" y="5620"/>
                  </a:cubicBezTo>
                  <a:cubicBezTo>
                    <a:pt x="7621" y="5620"/>
                    <a:pt x="7668" y="5596"/>
                    <a:pt x="7692" y="5537"/>
                  </a:cubicBezTo>
                  <a:cubicBezTo>
                    <a:pt x="7907" y="5037"/>
                    <a:pt x="8002" y="4525"/>
                    <a:pt x="8002" y="4001"/>
                  </a:cubicBezTo>
                  <a:cubicBezTo>
                    <a:pt x="8014" y="2929"/>
                    <a:pt x="7597" y="1917"/>
                    <a:pt x="6835" y="1167"/>
                  </a:cubicBezTo>
                  <a:cubicBezTo>
                    <a:pt x="6073" y="417"/>
                    <a:pt x="5073" y="0"/>
                    <a:pt x="4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7" name="Google Shape;1017;p34"/>
          <p:cNvGrpSpPr/>
          <p:nvPr/>
        </p:nvGrpSpPr>
        <p:grpSpPr>
          <a:xfrm>
            <a:off x="4405510" y="3242050"/>
            <a:ext cx="341472" cy="335074"/>
            <a:chOff x="1329585" y="1989925"/>
            <a:chExt cx="341472" cy="335074"/>
          </a:xfrm>
        </p:grpSpPr>
        <p:sp>
          <p:nvSpPr>
            <p:cNvPr id="1018" name="Google Shape;1018;p34"/>
            <p:cNvSpPr/>
            <p:nvPr/>
          </p:nvSpPr>
          <p:spPr>
            <a:xfrm>
              <a:off x="1562263" y="2097956"/>
              <a:ext cx="108795" cy="226661"/>
            </a:xfrm>
            <a:custGeom>
              <a:rect b="b" l="l" r="r" t="t"/>
              <a:pathLst>
                <a:path extrusionOk="0" h="7121" w="3418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1406137" y="1989925"/>
              <a:ext cx="198587" cy="335074"/>
            </a:xfrm>
            <a:custGeom>
              <a:rect b="b" l="l" r="r" t="t"/>
              <a:pathLst>
                <a:path extrusionOk="0" h="10527" w="6239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1329585" y="2127494"/>
              <a:ext cx="108795" cy="197123"/>
            </a:xfrm>
            <a:custGeom>
              <a:rect b="b" l="l" r="r" t="t"/>
              <a:pathLst>
                <a:path extrusionOk="0" h="6193" w="3418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1" name="Google Shape;1021;p34"/>
          <p:cNvGrpSpPr/>
          <p:nvPr/>
        </p:nvGrpSpPr>
        <p:grpSpPr>
          <a:xfrm>
            <a:off x="3965102" y="1576922"/>
            <a:ext cx="259605" cy="346024"/>
            <a:chOff x="5194002" y="1511297"/>
            <a:chExt cx="259605" cy="346024"/>
          </a:xfrm>
        </p:grpSpPr>
        <p:sp>
          <p:nvSpPr>
            <p:cNvPr id="1022" name="Google Shape;1022;p34"/>
            <p:cNvSpPr/>
            <p:nvPr/>
          </p:nvSpPr>
          <p:spPr>
            <a:xfrm>
              <a:off x="5216729" y="1543636"/>
              <a:ext cx="169431" cy="159436"/>
            </a:xfrm>
            <a:custGeom>
              <a:rect b="b" l="l" r="r" t="t"/>
              <a:pathLst>
                <a:path extrusionOk="0" h="5009" w="5323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5194002" y="1511297"/>
              <a:ext cx="259605" cy="346024"/>
            </a:xfrm>
            <a:custGeom>
              <a:rect b="b" l="l" r="r" t="t"/>
              <a:pathLst>
                <a:path extrusionOk="0" h="10871" w="8156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5296304" y="1607105"/>
              <a:ext cx="55002" cy="17156"/>
            </a:xfrm>
            <a:custGeom>
              <a:rect b="b" l="l" r="r" t="t"/>
              <a:pathLst>
                <a:path extrusionOk="0" h="539" w="1728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5260686" y="1576103"/>
              <a:ext cx="169813" cy="162970"/>
            </a:xfrm>
            <a:custGeom>
              <a:rect b="b" l="l" r="r" t="t"/>
              <a:pathLst>
                <a:path extrusionOk="0" h="5120" w="5335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6" name="Google Shape;1026;p34"/>
          <p:cNvSpPr/>
          <p:nvPr/>
        </p:nvSpPr>
        <p:spPr>
          <a:xfrm>
            <a:off x="4463873" y="1273371"/>
            <a:ext cx="254776" cy="649585"/>
          </a:xfrm>
          <a:custGeom>
            <a:rect b="b" l="l" r="r" t="t"/>
            <a:pathLst>
              <a:path extrusionOk="0" h="29540" w="11586">
                <a:moveTo>
                  <a:pt x="5061" y="0"/>
                </a:moveTo>
                <a:cubicBezTo>
                  <a:pt x="3418" y="0"/>
                  <a:pt x="1679" y="84"/>
                  <a:pt x="1" y="227"/>
                </a:cubicBezTo>
                <a:lnTo>
                  <a:pt x="1" y="29540"/>
                </a:lnTo>
                <a:cubicBezTo>
                  <a:pt x="1656" y="29218"/>
                  <a:pt x="3418" y="29063"/>
                  <a:pt x="5061" y="29063"/>
                </a:cubicBezTo>
                <a:lnTo>
                  <a:pt x="5061" y="23289"/>
                </a:lnTo>
                <a:cubicBezTo>
                  <a:pt x="5061" y="20098"/>
                  <a:pt x="6882" y="17181"/>
                  <a:pt x="9728" y="15764"/>
                </a:cubicBezTo>
                <a:lnTo>
                  <a:pt x="11133" y="15062"/>
                </a:lnTo>
                <a:cubicBezTo>
                  <a:pt x="11574" y="14847"/>
                  <a:pt x="11585" y="14216"/>
                  <a:pt x="11145" y="13990"/>
                </a:cubicBezTo>
                <a:lnTo>
                  <a:pt x="9728" y="13300"/>
                </a:lnTo>
                <a:cubicBezTo>
                  <a:pt x="6882" y="11871"/>
                  <a:pt x="5061" y="8966"/>
                  <a:pt x="5061" y="5775"/>
                </a:cubicBezTo>
                <a:lnTo>
                  <a:pt x="5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7" name="Google Shape;1027;p34"/>
          <p:cNvGrpSpPr/>
          <p:nvPr/>
        </p:nvGrpSpPr>
        <p:grpSpPr>
          <a:xfrm>
            <a:off x="710263" y="1295184"/>
            <a:ext cx="2887213" cy="881738"/>
            <a:chOff x="710263" y="1295184"/>
            <a:chExt cx="2887213" cy="881738"/>
          </a:xfrm>
        </p:grpSpPr>
        <p:sp>
          <p:nvSpPr>
            <p:cNvPr id="1028" name="Google Shape;1028;p34"/>
            <p:cNvSpPr txBox="1"/>
            <p:nvPr/>
          </p:nvSpPr>
          <p:spPr>
            <a:xfrm>
              <a:off x="710263" y="1295184"/>
              <a:ext cx="2264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29" name="Google Shape;1029;p34"/>
            <p:cNvSpPr txBox="1"/>
            <p:nvPr/>
          </p:nvSpPr>
          <p:spPr>
            <a:xfrm>
              <a:off x="710263" y="1642021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30" name="Google Shape;1030;p34"/>
            <p:cNvCxnSpPr/>
            <p:nvPr/>
          </p:nvCxnSpPr>
          <p:spPr>
            <a:xfrm>
              <a:off x="1853275" y="1521950"/>
              <a:ext cx="1744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31" name="Google Shape;1031;p34"/>
          <p:cNvGrpSpPr/>
          <p:nvPr/>
        </p:nvGrpSpPr>
        <p:grpSpPr>
          <a:xfrm>
            <a:off x="710263" y="2657308"/>
            <a:ext cx="2496913" cy="881736"/>
            <a:chOff x="710263" y="2657308"/>
            <a:chExt cx="2496913" cy="881736"/>
          </a:xfrm>
        </p:grpSpPr>
        <p:sp>
          <p:nvSpPr>
            <p:cNvPr id="1032" name="Google Shape;1032;p34"/>
            <p:cNvSpPr txBox="1"/>
            <p:nvPr/>
          </p:nvSpPr>
          <p:spPr>
            <a:xfrm>
              <a:off x="710263" y="2657308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33" name="Google Shape;1033;p34"/>
            <p:cNvSpPr txBox="1"/>
            <p:nvPr/>
          </p:nvSpPr>
          <p:spPr>
            <a:xfrm>
              <a:off x="710263" y="3004144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34" name="Google Shape;1034;p34"/>
            <p:cNvCxnSpPr/>
            <p:nvPr/>
          </p:nvCxnSpPr>
          <p:spPr>
            <a:xfrm>
              <a:off x="1853275" y="2872100"/>
              <a:ext cx="1353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35" name="Google Shape;1035;p34"/>
          <p:cNvGrpSpPr/>
          <p:nvPr/>
        </p:nvGrpSpPr>
        <p:grpSpPr>
          <a:xfrm>
            <a:off x="5554725" y="1295184"/>
            <a:ext cx="2878988" cy="881738"/>
            <a:chOff x="5554725" y="1295184"/>
            <a:chExt cx="2878988" cy="881738"/>
          </a:xfrm>
        </p:grpSpPr>
        <p:sp>
          <p:nvSpPr>
            <p:cNvPr id="1036" name="Google Shape;1036;p34"/>
            <p:cNvSpPr txBox="1"/>
            <p:nvPr/>
          </p:nvSpPr>
          <p:spPr>
            <a:xfrm>
              <a:off x="6168713" y="1642021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7" name="Google Shape;1037;p34"/>
            <p:cNvSpPr txBox="1"/>
            <p:nvPr/>
          </p:nvSpPr>
          <p:spPr>
            <a:xfrm>
              <a:off x="6168713" y="1295184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038" name="Google Shape;1038;p34"/>
            <p:cNvCxnSpPr/>
            <p:nvPr/>
          </p:nvCxnSpPr>
          <p:spPr>
            <a:xfrm>
              <a:off x="5554725" y="1521950"/>
              <a:ext cx="1744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39" name="Google Shape;1039;p34"/>
          <p:cNvGrpSpPr/>
          <p:nvPr/>
        </p:nvGrpSpPr>
        <p:grpSpPr>
          <a:xfrm>
            <a:off x="5945025" y="2657305"/>
            <a:ext cx="2488688" cy="881743"/>
            <a:chOff x="5945025" y="2657305"/>
            <a:chExt cx="2488688" cy="881743"/>
          </a:xfrm>
        </p:grpSpPr>
        <p:sp>
          <p:nvSpPr>
            <p:cNvPr id="1040" name="Google Shape;1040;p34"/>
            <p:cNvSpPr txBox="1"/>
            <p:nvPr/>
          </p:nvSpPr>
          <p:spPr>
            <a:xfrm>
              <a:off x="6168713" y="2657305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41" name="Google Shape;1041;p34"/>
            <p:cNvSpPr txBox="1"/>
            <p:nvPr/>
          </p:nvSpPr>
          <p:spPr>
            <a:xfrm>
              <a:off x="6168713" y="3004148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42" name="Google Shape;1042;p34"/>
            <p:cNvCxnSpPr/>
            <p:nvPr/>
          </p:nvCxnSpPr>
          <p:spPr>
            <a:xfrm>
              <a:off x="5945025" y="2872100"/>
              <a:ext cx="1353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43" name="Google Shape;1043;p34"/>
          <p:cNvGrpSpPr/>
          <p:nvPr/>
        </p:nvGrpSpPr>
        <p:grpSpPr>
          <a:xfrm>
            <a:off x="4572000" y="3846792"/>
            <a:ext cx="2412788" cy="881743"/>
            <a:chOff x="4572000" y="3846792"/>
            <a:chExt cx="2412788" cy="881743"/>
          </a:xfrm>
        </p:grpSpPr>
        <p:sp>
          <p:nvSpPr>
            <p:cNvPr id="1044" name="Google Shape;1044;p34"/>
            <p:cNvSpPr txBox="1"/>
            <p:nvPr/>
          </p:nvSpPr>
          <p:spPr>
            <a:xfrm>
              <a:off x="4719788" y="3846792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45" name="Google Shape;1045;p34"/>
            <p:cNvSpPr txBox="1"/>
            <p:nvPr/>
          </p:nvSpPr>
          <p:spPr>
            <a:xfrm>
              <a:off x="4719788" y="419363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46" name="Google Shape;1046;p34"/>
            <p:cNvCxnSpPr/>
            <p:nvPr/>
          </p:nvCxnSpPr>
          <p:spPr>
            <a:xfrm rot="10800000">
              <a:off x="4572000" y="3852575"/>
              <a:ext cx="0" cy="7539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3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052" name="Google Shape;1052;p35"/>
          <p:cNvGrpSpPr/>
          <p:nvPr/>
        </p:nvGrpSpPr>
        <p:grpSpPr>
          <a:xfrm>
            <a:off x="2966750" y="1165750"/>
            <a:ext cx="3166099" cy="3977784"/>
            <a:chOff x="2966750" y="1165750"/>
            <a:chExt cx="3166099" cy="3977784"/>
          </a:xfrm>
        </p:grpSpPr>
        <p:sp>
          <p:nvSpPr>
            <p:cNvPr id="1053" name="Google Shape;1053;p35"/>
            <p:cNvSpPr/>
            <p:nvPr/>
          </p:nvSpPr>
          <p:spPr>
            <a:xfrm>
              <a:off x="2966750" y="1165750"/>
              <a:ext cx="3166099" cy="3977784"/>
            </a:xfrm>
            <a:custGeom>
              <a:rect b="b" l="l" r="r" t="t"/>
              <a:pathLst>
                <a:path extrusionOk="0" h="143888" w="114527">
                  <a:moveTo>
                    <a:pt x="57841" y="0"/>
                  </a:moveTo>
                  <a:lnTo>
                    <a:pt x="48792" y="15895"/>
                  </a:lnTo>
                  <a:lnTo>
                    <a:pt x="51531" y="15895"/>
                  </a:lnTo>
                  <a:lnTo>
                    <a:pt x="51531" y="19181"/>
                  </a:lnTo>
                  <a:lnTo>
                    <a:pt x="51531" y="19979"/>
                  </a:lnTo>
                  <a:lnTo>
                    <a:pt x="51531" y="20086"/>
                  </a:lnTo>
                  <a:lnTo>
                    <a:pt x="51554" y="20217"/>
                  </a:lnTo>
                  <a:lnTo>
                    <a:pt x="51578" y="20515"/>
                  </a:lnTo>
                  <a:lnTo>
                    <a:pt x="51614" y="21098"/>
                  </a:lnTo>
                  <a:cubicBezTo>
                    <a:pt x="51638" y="21491"/>
                    <a:pt x="51650" y="21884"/>
                    <a:pt x="51697" y="22277"/>
                  </a:cubicBezTo>
                  <a:lnTo>
                    <a:pt x="51876" y="23444"/>
                  </a:lnTo>
                  <a:lnTo>
                    <a:pt x="51971" y="24027"/>
                  </a:lnTo>
                  <a:cubicBezTo>
                    <a:pt x="52007" y="24218"/>
                    <a:pt x="52066" y="24408"/>
                    <a:pt x="52102" y="24599"/>
                  </a:cubicBezTo>
                  <a:lnTo>
                    <a:pt x="52412" y="25742"/>
                  </a:lnTo>
                  <a:cubicBezTo>
                    <a:pt x="52507" y="26123"/>
                    <a:pt x="52662" y="26492"/>
                    <a:pt x="52793" y="26861"/>
                  </a:cubicBezTo>
                  <a:cubicBezTo>
                    <a:pt x="52935" y="27230"/>
                    <a:pt x="53055" y="27611"/>
                    <a:pt x="53221" y="27968"/>
                  </a:cubicBezTo>
                  <a:lnTo>
                    <a:pt x="53733" y="29028"/>
                  </a:lnTo>
                  <a:cubicBezTo>
                    <a:pt x="53817" y="29206"/>
                    <a:pt x="53900" y="29385"/>
                    <a:pt x="53995" y="29552"/>
                  </a:cubicBezTo>
                  <a:lnTo>
                    <a:pt x="54305" y="30064"/>
                  </a:lnTo>
                  <a:lnTo>
                    <a:pt x="54912" y="31064"/>
                  </a:lnTo>
                  <a:cubicBezTo>
                    <a:pt x="55138" y="31385"/>
                    <a:pt x="55376" y="31707"/>
                    <a:pt x="55614" y="32016"/>
                  </a:cubicBezTo>
                  <a:cubicBezTo>
                    <a:pt x="56067" y="32659"/>
                    <a:pt x="56615" y="33219"/>
                    <a:pt x="57150" y="33802"/>
                  </a:cubicBezTo>
                  <a:cubicBezTo>
                    <a:pt x="57400" y="34100"/>
                    <a:pt x="57710" y="34350"/>
                    <a:pt x="57996" y="34624"/>
                  </a:cubicBezTo>
                  <a:cubicBezTo>
                    <a:pt x="58293" y="34874"/>
                    <a:pt x="58567" y="35148"/>
                    <a:pt x="58877" y="35398"/>
                  </a:cubicBezTo>
                  <a:lnTo>
                    <a:pt x="59829" y="36100"/>
                  </a:lnTo>
                  <a:cubicBezTo>
                    <a:pt x="59984" y="36219"/>
                    <a:pt x="60139" y="36338"/>
                    <a:pt x="60305" y="36445"/>
                  </a:cubicBezTo>
                  <a:lnTo>
                    <a:pt x="60806" y="36755"/>
                  </a:lnTo>
                  <a:lnTo>
                    <a:pt x="61818" y="37362"/>
                  </a:lnTo>
                  <a:cubicBezTo>
                    <a:pt x="62163" y="37553"/>
                    <a:pt x="62520" y="37719"/>
                    <a:pt x="62877" y="37886"/>
                  </a:cubicBezTo>
                  <a:cubicBezTo>
                    <a:pt x="63568" y="38255"/>
                    <a:pt x="64318" y="38505"/>
                    <a:pt x="65068" y="38767"/>
                  </a:cubicBezTo>
                  <a:cubicBezTo>
                    <a:pt x="65437" y="38910"/>
                    <a:pt x="65818" y="39005"/>
                    <a:pt x="66199" y="39100"/>
                  </a:cubicBezTo>
                  <a:cubicBezTo>
                    <a:pt x="66580" y="39196"/>
                    <a:pt x="66961" y="39303"/>
                    <a:pt x="67342" y="39386"/>
                  </a:cubicBezTo>
                  <a:lnTo>
                    <a:pt x="68509" y="39577"/>
                  </a:lnTo>
                  <a:cubicBezTo>
                    <a:pt x="68902" y="39624"/>
                    <a:pt x="69295" y="39660"/>
                    <a:pt x="69676" y="39672"/>
                  </a:cubicBezTo>
                  <a:cubicBezTo>
                    <a:pt x="70176" y="39704"/>
                    <a:pt x="70946" y="39709"/>
                    <a:pt x="71403" y="39709"/>
                  </a:cubicBezTo>
                  <a:cubicBezTo>
                    <a:pt x="71632" y="39709"/>
                    <a:pt x="71783" y="39708"/>
                    <a:pt x="71783" y="39708"/>
                  </a:cubicBezTo>
                  <a:lnTo>
                    <a:pt x="94298" y="39708"/>
                  </a:lnTo>
                  <a:lnTo>
                    <a:pt x="94691" y="39743"/>
                  </a:lnTo>
                  <a:lnTo>
                    <a:pt x="94905" y="39779"/>
                  </a:lnTo>
                  <a:cubicBezTo>
                    <a:pt x="95048" y="39791"/>
                    <a:pt x="95191" y="39803"/>
                    <a:pt x="95334" y="39803"/>
                  </a:cubicBezTo>
                  <a:cubicBezTo>
                    <a:pt x="95477" y="39803"/>
                    <a:pt x="95619" y="39862"/>
                    <a:pt x="95762" y="39874"/>
                  </a:cubicBezTo>
                  <a:cubicBezTo>
                    <a:pt x="95893" y="39898"/>
                    <a:pt x="96048" y="39898"/>
                    <a:pt x="96179" y="39946"/>
                  </a:cubicBezTo>
                  <a:cubicBezTo>
                    <a:pt x="97286" y="40196"/>
                    <a:pt x="98334" y="40696"/>
                    <a:pt x="99227" y="41422"/>
                  </a:cubicBezTo>
                  <a:cubicBezTo>
                    <a:pt x="100096" y="42160"/>
                    <a:pt x="100799" y="43101"/>
                    <a:pt x="101263" y="44149"/>
                  </a:cubicBezTo>
                  <a:cubicBezTo>
                    <a:pt x="101680" y="45196"/>
                    <a:pt x="101870" y="46339"/>
                    <a:pt x="101787" y="47494"/>
                  </a:cubicBezTo>
                  <a:cubicBezTo>
                    <a:pt x="101727" y="48566"/>
                    <a:pt x="101370" y="49566"/>
                    <a:pt x="100846" y="50483"/>
                  </a:cubicBezTo>
                  <a:cubicBezTo>
                    <a:pt x="100263" y="51447"/>
                    <a:pt x="99251" y="52507"/>
                    <a:pt x="98286" y="53078"/>
                  </a:cubicBezTo>
                  <a:cubicBezTo>
                    <a:pt x="98060" y="53245"/>
                    <a:pt x="97774" y="53328"/>
                    <a:pt x="97536" y="53471"/>
                  </a:cubicBezTo>
                  <a:cubicBezTo>
                    <a:pt x="97405" y="53543"/>
                    <a:pt x="97262" y="53578"/>
                    <a:pt x="97131" y="53626"/>
                  </a:cubicBezTo>
                  <a:cubicBezTo>
                    <a:pt x="97001" y="53674"/>
                    <a:pt x="96870" y="53733"/>
                    <a:pt x="96739" y="53769"/>
                  </a:cubicBezTo>
                  <a:cubicBezTo>
                    <a:pt x="96596" y="53793"/>
                    <a:pt x="95119" y="54102"/>
                    <a:pt x="94572" y="54150"/>
                  </a:cubicBezTo>
                  <a:cubicBezTo>
                    <a:pt x="94504" y="54154"/>
                    <a:pt x="94416" y="54155"/>
                    <a:pt x="94320" y="54155"/>
                  </a:cubicBezTo>
                  <a:cubicBezTo>
                    <a:pt x="94128" y="54155"/>
                    <a:pt x="93909" y="54150"/>
                    <a:pt x="93774" y="54150"/>
                  </a:cubicBezTo>
                  <a:lnTo>
                    <a:pt x="19705" y="54150"/>
                  </a:lnTo>
                  <a:lnTo>
                    <a:pt x="19562" y="54114"/>
                  </a:lnTo>
                  <a:lnTo>
                    <a:pt x="19265" y="54102"/>
                  </a:lnTo>
                  <a:lnTo>
                    <a:pt x="18681" y="54126"/>
                  </a:lnTo>
                  <a:cubicBezTo>
                    <a:pt x="18288" y="54150"/>
                    <a:pt x="17895" y="54150"/>
                    <a:pt x="17514" y="54209"/>
                  </a:cubicBezTo>
                  <a:cubicBezTo>
                    <a:pt x="14383" y="54567"/>
                    <a:pt x="11335" y="55674"/>
                    <a:pt x="8716" y="57424"/>
                  </a:cubicBezTo>
                  <a:cubicBezTo>
                    <a:pt x="6120" y="59186"/>
                    <a:pt x="3953" y="61568"/>
                    <a:pt x="2417" y="64318"/>
                  </a:cubicBezTo>
                  <a:cubicBezTo>
                    <a:pt x="917" y="67080"/>
                    <a:pt x="96" y="70235"/>
                    <a:pt x="24" y="73367"/>
                  </a:cubicBezTo>
                  <a:cubicBezTo>
                    <a:pt x="0" y="73807"/>
                    <a:pt x="12" y="74010"/>
                    <a:pt x="12" y="74295"/>
                  </a:cubicBezTo>
                  <a:cubicBezTo>
                    <a:pt x="12" y="74343"/>
                    <a:pt x="12" y="74474"/>
                    <a:pt x="24" y="74557"/>
                  </a:cubicBezTo>
                  <a:lnTo>
                    <a:pt x="36" y="74855"/>
                  </a:lnTo>
                  <a:lnTo>
                    <a:pt x="60" y="75438"/>
                  </a:lnTo>
                  <a:cubicBezTo>
                    <a:pt x="84" y="75831"/>
                    <a:pt x="84" y="76224"/>
                    <a:pt x="143" y="76617"/>
                  </a:cubicBezTo>
                  <a:lnTo>
                    <a:pt x="322" y="77784"/>
                  </a:lnTo>
                  <a:cubicBezTo>
                    <a:pt x="357" y="77974"/>
                    <a:pt x="381" y="78165"/>
                    <a:pt x="429" y="78355"/>
                  </a:cubicBezTo>
                  <a:lnTo>
                    <a:pt x="560" y="78939"/>
                  </a:lnTo>
                  <a:lnTo>
                    <a:pt x="869" y="80082"/>
                  </a:lnTo>
                  <a:cubicBezTo>
                    <a:pt x="977" y="80451"/>
                    <a:pt x="1119" y="80820"/>
                    <a:pt x="1250" y="81189"/>
                  </a:cubicBezTo>
                  <a:cubicBezTo>
                    <a:pt x="1393" y="81558"/>
                    <a:pt x="1512" y="81939"/>
                    <a:pt x="1691" y="82296"/>
                  </a:cubicBezTo>
                  <a:cubicBezTo>
                    <a:pt x="2977" y="85166"/>
                    <a:pt x="4929" y="87737"/>
                    <a:pt x="7382" y="89702"/>
                  </a:cubicBezTo>
                  <a:cubicBezTo>
                    <a:pt x="9835" y="91655"/>
                    <a:pt x="12764" y="93048"/>
                    <a:pt x="15859" y="93655"/>
                  </a:cubicBezTo>
                  <a:lnTo>
                    <a:pt x="17026" y="93845"/>
                  </a:lnTo>
                  <a:lnTo>
                    <a:pt x="17610" y="93929"/>
                  </a:lnTo>
                  <a:cubicBezTo>
                    <a:pt x="17812" y="93952"/>
                    <a:pt x="18003" y="93952"/>
                    <a:pt x="18193" y="93964"/>
                  </a:cubicBezTo>
                  <a:lnTo>
                    <a:pt x="19372" y="94024"/>
                  </a:lnTo>
                  <a:lnTo>
                    <a:pt x="19669" y="94036"/>
                  </a:lnTo>
                  <a:lnTo>
                    <a:pt x="94643" y="94036"/>
                  </a:lnTo>
                  <a:lnTo>
                    <a:pt x="94869" y="94048"/>
                  </a:lnTo>
                  <a:cubicBezTo>
                    <a:pt x="95024" y="94060"/>
                    <a:pt x="95167" y="94072"/>
                    <a:pt x="95310" y="94072"/>
                  </a:cubicBezTo>
                  <a:cubicBezTo>
                    <a:pt x="95381" y="94072"/>
                    <a:pt x="95453" y="94083"/>
                    <a:pt x="95524" y="94095"/>
                  </a:cubicBezTo>
                  <a:lnTo>
                    <a:pt x="95727" y="94131"/>
                  </a:lnTo>
                  <a:cubicBezTo>
                    <a:pt x="95869" y="94155"/>
                    <a:pt x="96012" y="94167"/>
                    <a:pt x="96155" y="94191"/>
                  </a:cubicBezTo>
                  <a:cubicBezTo>
                    <a:pt x="96703" y="94345"/>
                    <a:pt x="97251" y="94476"/>
                    <a:pt x="97751" y="94750"/>
                  </a:cubicBezTo>
                  <a:cubicBezTo>
                    <a:pt x="98286" y="94976"/>
                    <a:pt x="98739" y="95322"/>
                    <a:pt x="99203" y="95655"/>
                  </a:cubicBezTo>
                  <a:cubicBezTo>
                    <a:pt x="99620" y="96048"/>
                    <a:pt x="100060" y="96429"/>
                    <a:pt x="100382" y="96905"/>
                  </a:cubicBezTo>
                  <a:cubicBezTo>
                    <a:pt x="100751" y="97346"/>
                    <a:pt x="100989" y="97870"/>
                    <a:pt x="101251" y="98382"/>
                  </a:cubicBezTo>
                  <a:cubicBezTo>
                    <a:pt x="101299" y="98513"/>
                    <a:pt x="101334" y="98643"/>
                    <a:pt x="101394" y="98774"/>
                  </a:cubicBezTo>
                  <a:cubicBezTo>
                    <a:pt x="101430" y="98917"/>
                    <a:pt x="101501" y="99036"/>
                    <a:pt x="101525" y="99179"/>
                  </a:cubicBezTo>
                  <a:cubicBezTo>
                    <a:pt x="101584" y="99453"/>
                    <a:pt x="101692" y="99727"/>
                    <a:pt x="101703" y="100013"/>
                  </a:cubicBezTo>
                  <a:cubicBezTo>
                    <a:pt x="101727" y="100156"/>
                    <a:pt x="101751" y="100287"/>
                    <a:pt x="101775" y="100429"/>
                  </a:cubicBezTo>
                  <a:lnTo>
                    <a:pt x="101799" y="100870"/>
                  </a:lnTo>
                  <a:lnTo>
                    <a:pt x="101823" y="101084"/>
                  </a:lnTo>
                  <a:lnTo>
                    <a:pt x="101834" y="101191"/>
                  </a:lnTo>
                  <a:lnTo>
                    <a:pt x="101834" y="101299"/>
                  </a:lnTo>
                  <a:cubicBezTo>
                    <a:pt x="101834" y="101334"/>
                    <a:pt x="101823" y="101358"/>
                    <a:pt x="101823" y="101370"/>
                  </a:cubicBezTo>
                  <a:cubicBezTo>
                    <a:pt x="101811" y="101513"/>
                    <a:pt x="101799" y="101656"/>
                    <a:pt x="101787" y="101799"/>
                  </a:cubicBezTo>
                  <a:cubicBezTo>
                    <a:pt x="101811" y="102096"/>
                    <a:pt x="101715" y="102370"/>
                    <a:pt x="101692" y="102656"/>
                  </a:cubicBezTo>
                  <a:cubicBezTo>
                    <a:pt x="101692" y="102799"/>
                    <a:pt x="101632" y="102930"/>
                    <a:pt x="101596" y="103073"/>
                  </a:cubicBezTo>
                  <a:cubicBezTo>
                    <a:pt x="101561" y="103204"/>
                    <a:pt x="101525" y="103346"/>
                    <a:pt x="101501" y="103477"/>
                  </a:cubicBezTo>
                  <a:cubicBezTo>
                    <a:pt x="101144" y="104561"/>
                    <a:pt x="100537" y="105561"/>
                    <a:pt x="99739" y="106383"/>
                  </a:cubicBezTo>
                  <a:cubicBezTo>
                    <a:pt x="98917" y="107192"/>
                    <a:pt x="97917" y="107799"/>
                    <a:pt x="96846" y="108157"/>
                  </a:cubicBezTo>
                  <a:cubicBezTo>
                    <a:pt x="96715" y="108204"/>
                    <a:pt x="96572" y="108216"/>
                    <a:pt x="96429" y="108264"/>
                  </a:cubicBezTo>
                  <a:cubicBezTo>
                    <a:pt x="96298" y="108288"/>
                    <a:pt x="96167" y="108359"/>
                    <a:pt x="96024" y="108359"/>
                  </a:cubicBezTo>
                  <a:cubicBezTo>
                    <a:pt x="95881" y="108383"/>
                    <a:pt x="95738" y="108395"/>
                    <a:pt x="95596" y="108419"/>
                  </a:cubicBezTo>
                  <a:cubicBezTo>
                    <a:pt x="95524" y="108430"/>
                    <a:pt x="95453" y="108454"/>
                    <a:pt x="95381" y="108454"/>
                  </a:cubicBezTo>
                  <a:lnTo>
                    <a:pt x="95167" y="108466"/>
                  </a:lnTo>
                  <a:cubicBezTo>
                    <a:pt x="95024" y="108466"/>
                    <a:pt x="94881" y="108466"/>
                    <a:pt x="94738" y="108478"/>
                  </a:cubicBezTo>
                  <a:cubicBezTo>
                    <a:pt x="94691" y="108478"/>
                    <a:pt x="94512" y="108466"/>
                    <a:pt x="94393" y="108466"/>
                  </a:cubicBezTo>
                  <a:lnTo>
                    <a:pt x="71283" y="108466"/>
                  </a:lnTo>
                  <a:lnTo>
                    <a:pt x="70985" y="108490"/>
                  </a:lnTo>
                  <a:lnTo>
                    <a:pt x="70402" y="108526"/>
                  </a:lnTo>
                  <a:cubicBezTo>
                    <a:pt x="70009" y="108538"/>
                    <a:pt x="69616" y="108561"/>
                    <a:pt x="69235" y="108597"/>
                  </a:cubicBezTo>
                  <a:lnTo>
                    <a:pt x="68068" y="108764"/>
                  </a:lnTo>
                  <a:cubicBezTo>
                    <a:pt x="67675" y="108835"/>
                    <a:pt x="67283" y="108883"/>
                    <a:pt x="66902" y="108990"/>
                  </a:cubicBezTo>
                  <a:cubicBezTo>
                    <a:pt x="66140" y="109181"/>
                    <a:pt x="65366" y="109359"/>
                    <a:pt x="64639" y="109657"/>
                  </a:cubicBezTo>
                  <a:cubicBezTo>
                    <a:pt x="64270" y="109788"/>
                    <a:pt x="63889" y="109919"/>
                    <a:pt x="63532" y="110073"/>
                  </a:cubicBezTo>
                  <a:lnTo>
                    <a:pt x="62460" y="110585"/>
                  </a:lnTo>
                  <a:lnTo>
                    <a:pt x="61937" y="110847"/>
                  </a:lnTo>
                  <a:cubicBezTo>
                    <a:pt x="61758" y="110931"/>
                    <a:pt x="61591" y="111038"/>
                    <a:pt x="61425" y="111145"/>
                  </a:cubicBezTo>
                  <a:lnTo>
                    <a:pt x="60413" y="111752"/>
                  </a:lnTo>
                  <a:cubicBezTo>
                    <a:pt x="60079" y="111967"/>
                    <a:pt x="59782" y="112217"/>
                    <a:pt x="59460" y="112443"/>
                  </a:cubicBezTo>
                  <a:cubicBezTo>
                    <a:pt x="59151" y="112681"/>
                    <a:pt x="58817" y="112907"/>
                    <a:pt x="58531" y="113169"/>
                  </a:cubicBezTo>
                  <a:cubicBezTo>
                    <a:pt x="58079" y="113586"/>
                    <a:pt x="57603" y="114003"/>
                    <a:pt x="57174" y="114443"/>
                  </a:cubicBezTo>
                  <a:cubicBezTo>
                    <a:pt x="57115" y="114503"/>
                    <a:pt x="57043" y="114586"/>
                    <a:pt x="56960" y="114681"/>
                  </a:cubicBezTo>
                  <a:cubicBezTo>
                    <a:pt x="56912" y="114717"/>
                    <a:pt x="56876" y="114765"/>
                    <a:pt x="56841" y="114800"/>
                  </a:cubicBezTo>
                  <a:cubicBezTo>
                    <a:pt x="56567" y="115110"/>
                    <a:pt x="56234" y="115479"/>
                    <a:pt x="56055" y="115681"/>
                  </a:cubicBezTo>
                  <a:lnTo>
                    <a:pt x="55341" y="116622"/>
                  </a:lnTo>
                  <a:lnTo>
                    <a:pt x="54995" y="117098"/>
                  </a:lnTo>
                  <a:cubicBezTo>
                    <a:pt x="54876" y="117253"/>
                    <a:pt x="54781" y="117432"/>
                    <a:pt x="54674" y="117586"/>
                  </a:cubicBezTo>
                  <a:lnTo>
                    <a:pt x="54067" y="118598"/>
                  </a:lnTo>
                  <a:cubicBezTo>
                    <a:pt x="53864" y="118944"/>
                    <a:pt x="53709" y="119301"/>
                    <a:pt x="53531" y="119658"/>
                  </a:cubicBezTo>
                  <a:cubicBezTo>
                    <a:pt x="53364" y="120015"/>
                    <a:pt x="53174" y="120360"/>
                    <a:pt x="53043" y="120730"/>
                  </a:cubicBezTo>
                  <a:lnTo>
                    <a:pt x="52638" y="121837"/>
                  </a:lnTo>
                  <a:cubicBezTo>
                    <a:pt x="52566" y="122027"/>
                    <a:pt x="52495" y="122206"/>
                    <a:pt x="52447" y="122396"/>
                  </a:cubicBezTo>
                  <a:lnTo>
                    <a:pt x="52293" y="122968"/>
                  </a:lnTo>
                  <a:lnTo>
                    <a:pt x="51995" y="124111"/>
                  </a:lnTo>
                  <a:cubicBezTo>
                    <a:pt x="51923" y="124504"/>
                    <a:pt x="51864" y="124897"/>
                    <a:pt x="51804" y="125278"/>
                  </a:cubicBezTo>
                  <a:cubicBezTo>
                    <a:pt x="51757" y="125671"/>
                    <a:pt x="51673" y="126064"/>
                    <a:pt x="51662" y="126445"/>
                  </a:cubicBezTo>
                  <a:lnTo>
                    <a:pt x="51578" y="127623"/>
                  </a:lnTo>
                  <a:lnTo>
                    <a:pt x="51531" y="128207"/>
                  </a:lnTo>
                  <a:lnTo>
                    <a:pt x="51531" y="128600"/>
                  </a:lnTo>
                  <a:lnTo>
                    <a:pt x="51531" y="129409"/>
                  </a:lnTo>
                  <a:lnTo>
                    <a:pt x="51531" y="131017"/>
                  </a:lnTo>
                  <a:lnTo>
                    <a:pt x="51531" y="143887"/>
                  </a:lnTo>
                  <a:lnTo>
                    <a:pt x="64187" y="143887"/>
                  </a:lnTo>
                  <a:lnTo>
                    <a:pt x="64187" y="131017"/>
                  </a:lnTo>
                  <a:lnTo>
                    <a:pt x="64187" y="129409"/>
                  </a:lnTo>
                  <a:lnTo>
                    <a:pt x="64187" y="128600"/>
                  </a:lnTo>
                  <a:lnTo>
                    <a:pt x="64187" y="128207"/>
                  </a:lnTo>
                  <a:lnTo>
                    <a:pt x="64163" y="127980"/>
                  </a:lnTo>
                  <a:cubicBezTo>
                    <a:pt x="64175" y="127838"/>
                    <a:pt x="64163" y="127695"/>
                    <a:pt x="64163" y="127540"/>
                  </a:cubicBezTo>
                  <a:cubicBezTo>
                    <a:pt x="64163" y="127397"/>
                    <a:pt x="64211" y="127266"/>
                    <a:pt x="64223" y="127123"/>
                  </a:cubicBezTo>
                  <a:cubicBezTo>
                    <a:pt x="64246" y="126980"/>
                    <a:pt x="64246" y="126837"/>
                    <a:pt x="64282" y="126695"/>
                  </a:cubicBezTo>
                  <a:cubicBezTo>
                    <a:pt x="64318" y="126564"/>
                    <a:pt x="64354" y="126421"/>
                    <a:pt x="64389" y="126290"/>
                  </a:cubicBezTo>
                  <a:cubicBezTo>
                    <a:pt x="64663" y="125194"/>
                    <a:pt x="65508" y="123909"/>
                    <a:pt x="66282" y="123063"/>
                  </a:cubicBezTo>
                  <a:cubicBezTo>
                    <a:pt x="66401" y="122956"/>
                    <a:pt x="66532" y="122849"/>
                    <a:pt x="66651" y="122730"/>
                  </a:cubicBezTo>
                  <a:cubicBezTo>
                    <a:pt x="66747" y="122623"/>
                    <a:pt x="66878" y="122563"/>
                    <a:pt x="66985" y="122468"/>
                  </a:cubicBezTo>
                  <a:cubicBezTo>
                    <a:pt x="67104" y="122396"/>
                    <a:pt x="67211" y="122289"/>
                    <a:pt x="67330" y="122218"/>
                  </a:cubicBezTo>
                  <a:cubicBezTo>
                    <a:pt x="67461" y="122146"/>
                    <a:pt x="67580" y="122075"/>
                    <a:pt x="67699" y="122004"/>
                  </a:cubicBezTo>
                  <a:cubicBezTo>
                    <a:pt x="67759" y="121956"/>
                    <a:pt x="67818" y="121920"/>
                    <a:pt x="67878" y="121884"/>
                  </a:cubicBezTo>
                  <a:lnTo>
                    <a:pt x="68080" y="121801"/>
                  </a:lnTo>
                  <a:cubicBezTo>
                    <a:pt x="68211" y="121742"/>
                    <a:pt x="68330" y="121670"/>
                    <a:pt x="68461" y="121611"/>
                  </a:cubicBezTo>
                  <a:lnTo>
                    <a:pt x="68866" y="121468"/>
                  </a:lnTo>
                  <a:cubicBezTo>
                    <a:pt x="69116" y="121349"/>
                    <a:pt x="69402" y="121301"/>
                    <a:pt x="69676" y="121218"/>
                  </a:cubicBezTo>
                  <a:cubicBezTo>
                    <a:pt x="69807" y="121170"/>
                    <a:pt x="69950" y="121170"/>
                    <a:pt x="70092" y="121146"/>
                  </a:cubicBezTo>
                  <a:cubicBezTo>
                    <a:pt x="70235" y="121122"/>
                    <a:pt x="70378" y="121099"/>
                    <a:pt x="70521" y="121075"/>
                  </a:cubicBezTo>
                  <a:cubicBezTo>
                    <a:pt x="70664" y="121075"/>
                    <a:pt x="70807" y="121063"/>
                    <a:pt x="70950" y="121063"/>
                  </a:cubicBezTo>
                  <a:lnTo>
                    <a:pt x="71164" y="121015"/>
                  </a:lnTo>
                  <a:lnTo>
                    <a:pt x="71283" y="120968"/>
                  </a:lnTo>
                  <a:lnTo>
                    <a:pt x="94393" y="120968"/>
                  </a:lnTo>
                  <a:cubicBezTo>
                    <a:pt x="94516" y="120968"/>
                    <a:pt x="94603" y="120994"/>
                    <a:pt x="94760" y="120994"/>
                  </a:cubicBezTo>
                  <a:cubicBezTo>
                    <a:pt x="94787" y="120994"/>
                    <a:pt x="94815" y="120993"/>
                    <a:pt x="94845" y="120991"/>
                  </a:cubicBezTo>
                  <a:lnTo>
                    <a:pt x="96024" y="120956"/>
                  </a:lnTo>
                  <a:lnTo>
                    <a:pt x="96608" y="120932"/>
                  </a:lnTo>
                  <a:cubicBezTo>
                    <a:pt x="96810" y="120908"/>
                    <a:pt x="97001" y="120884"/>
                    <a:pt x="97191" y="120861"/>
                  </a:cubicBezTo>
                  <a:lnTo>
                    <a:pt x="98358" y="120682"/>
                  </a:lnTo>
                  <a:cubicBezTo>
                    <a:pt x="98751" y="120622"/>
                    <a:pt x="99132" y="120503"/>
                    <a:pt x="99513" y="120420"/>
                  </a:cubicBezTo>
                  <a:cubicBezTo>
                    <a:pt x="99894" y="120313"/>
                    <a:pt x="100275" y="120229"/>
                    <a:pt x="100656" y="120099"/>
                  </a:cubicBezTo>
                  <a:cubicBezTo>
                    <a:pt x="103656" y="119134"/>
                    <a:pt x="106406" y="117443"/>
                    <a:pt x="108633" y="115229"/>
                  </a:cubicBezTo>
                  <a:cubicBezTo>
                    <a:pt x="110836" y="112990"/>
                    <a:pt x="112514" y="110228"/>
                    <a:pt x="113467" y="107228"/>
                  </a:cubicBezTo>
                  <a:cubicBezTo>
                    <a:pt x="113574" y="106847"/>
                    <a:pt x="113669" y="106466"/>
                    <a:pt x="113776" y="106085"/>
                  </a:cubicBezTo>
                  <a:cubicBezTo>
                    <a:pt x="113860" y="105692"/>
                    <a:pt x="113979" y="105323"/>
                    <a:pt x="114026" y="104930"/>
                  </a:cubicBezTo>
                  <a:cubicBezTo>
                    <a:pt x="114146" y="104144"/>
                    <a:pt x="114288" y="103370"/>
                    <a:pt x="114300" y="102584"/>
                  </a:cubicBezTo>
                  <a:lnTo>
                    <a:pt x="114348" y="101418"/>
                  </a:lnTo>
                  <a:cubicBezTo>
                    <a:pt x="114348" y="101358"/>
                    <a:pt x="114336" y="101322"/>
                    <a:pt x="114336" y="101287"/>
                  </a:cubicBezTo>
                  <a:lnTo>
                    <a:pt x="114336" y="101191"/>
                  </a:lnTo>
                  <a:lnTo>
                    <a:pt x="114336" y="100906"/>
                  </a:lnTo>
                  <a:lnTo>
                    <a:pt x="114324" y="100310"/>
                  </a:lnTo>
                  <a:cubicBezTo>
                    <a:pt x="114300" y="99929"/>
                    <a:pt x="114288" y="99536"/>
                    <a:pt x="114253" y="99144"/>
                  </a:cubicBezTo>
                  <a:lnTo>
                    <a:pt x="114086" y="97977"/>
                  </a:lnTo>
                  <a:cubicBezTo>
                    <a:pt x="113979" y="97191"/>
                    <a:pt x="113765" y="96429"/>
                    <a:pt x="113562" y="95667"/>
                  </a:cubicBezTo>
                  <a:cubicBezTo>
                    <a:pt x="113479" y="95286"/>
                    <a:pt x="113324" y="94917"/>
                    <a:pt x="113193" y="94548"/>
                  </a:cubicBezTo>
                  <a:cubicBezTo>
                    <a:pt x="113062" y="94179"/>
                    <a:pt x="112931" y="93810"/>
                    <a:pt x="112776" y="93440"/>
                  </a:cubicBezTo>
                  <a:cubicBezTo>
                    <a:pt x="112121" y="92012"/>
                    <a:pt x="111371" y="90619"/>
                    <a:pt x="110407" y="89369"/>
                  </a:cubicBezTo>
                  <a:cubicBezTo>
                    <a:pt x="109478" y="88095"/>
                    <a:pt x="108359" y="86987"/>
                    <a:pt x="107168" y="85963"/>
                  </a:cubicBezTo>
                  <a:cubicBezTo>
                    <a:pt x="105930" y="84999"/>
                    <a:pt x="104621" y="84106"/>
                    <a:pt x="103192" y="83451"/>
                  </a:cubicBezTo>
                  <a:cubicBezTo>
                    <a:pt x="101787" y="82737"/>
                    <a:pt x="100263" y="82272"/>
                    <a:pt x="98727" y="81915"/>
                  </a:cubicBezTo>
                  <a:cubicBezTo>
                    <a:pt x="98346" y="81844"/>
                    <a:pt x="97953" y="81784"/>
                    <a:pt x="97560" y="81725"/>
                  </a:cubicBezTo>
                  <a:lnTo>
                    <a:pt x="96977" y="81641"/>
                  </a:lnTo>
                  <a:cubicBezTo>
                    <a:pt x="96786" y="81606"/>
                    <a:pt x="96596" y="81582"/>
                    <a:pt x="96393" y="81582"/>
                  </a:cubicBezTo>
                  <a:lnTo>
                    <a:pt x="95226" y="81534"/>
                  </a:lnTo>
                  <a:lnTo>
                    <a:pt x="94643" y="81522"/>
                  </a:lnTo>
                  <a:lnTo>
                    <a:pt x="19872" y="81522"/>
                  </a:lnTo>
                  <a:lnTo>
                    <a:pt x="19693" y="81510"/>
                  </a:lnTo>
                  <a:lnTo>
                    <a:pt x="19574" y="81499"/>
                  </a:lnTo>
                  <a:cubicBezTo>
                    <a:pt x="19431" y="81487"/>
                    <a:pt x="19288" y="81475"/>
                    <a:pt x="19146" y="81463"/>
                  </a:cubicBezTo>
                  <a:cubicBezTo>
                    <a:pt x="19074" y="81463"/>
                    <a:pt x="19003" y="81463"/>
                    <a:pt x="18931" y="81451"/>
                  </a:cubicBezTo>
                  <a:lnTo>
                    <a:pt x="18717" y="81415"/>
                  </a:lnTo>
                  <a:cubicBezTo>
                    <a:pt x="18586" y="81391"/>
                    <a:pt x="18443" y="81368"/>
                    <a:pt x="18300" y="81356"/>
                  </a:cubicBezTo>
                  <a:cubicBezTo>
                    <a:pt x="17181" y="81129"/>
                    <a:pt x="16145" y="80629"/>
                    <a:pt x="15240" y="79915"/>
                  </a:cubicBezTo>
                  <a:cubicBezTo>
                    <a:pt x="14335" y="79213"/>
                    <a:pt x="13633" y="78260"/>
                    <a:pt x="13169" y="77224"/>
                  </a:cubicBezTo>
                  <a:cubicBezTo>
                    <a:pt x="13085" y="77105"/>
                    <a:pt x="13061" y="76962"/>
                    <a:pt x="13014" y="76831"/>
                  </a:cubicBezTo>
                  <a:cubicBezTo>
                    <a:pt x="12966" y="76700"/>
                    <a:pt x="12907" y="76569"/>
                    <a:pt x="12859" y="76426"/>
                  </a:cubicBezTo>
                  <a:cubicBezTo>
                    <a:pt x="12835" y="76296"/>
                    <a:pt x="12800" y="76153"/>
                    <a:pt x="12764" y="76022"/>
                  </a:cubicBezTo>
                  <a:lnTo>
                    <a:pt x="12704" y="75819"/>
                  </a:lnTo>
                  <a:cubicBezTo>
                    <a:pt x="12692" y="75748"/>
                    <a:pt x="12680" y="75676"/>
                    <a:pt x="12680" y="75605"/>
                  </a:cubicBezTo>
                  <a:cubicBezTo>
                    <a:pt x="12657" y="75462"/>
                    <a:pt x="12633" y="75319"/>
                    <a:pt x="12609" y="75176"/>
                  </a:cubicBezTo>
                  <a:cubicBezTo>
                    <a:pt x="12573" y="75045"/>
                    <a:pt x="12597" y="74891"/>
                    <a:pt x="12585" y="74748"/>
                  </a:cubicBezTo>
                  <a:lnTo>
                    <a:pt x="12549" y="74295"/>
                  </a:lnTo>
                  <a:cubicBezTo>
                    <a:pt x="12549" y="74033"/>
                    <a:pt x="12549" y="73700"/>
                    <a:pt x="12561" y="73617"/>
                  </a:cubicBezTo>
                  <a:cubicBezTo>
                    <a:pt x="12597" y="72462"/>
                    <a:pt x="12895" y="71343"/>
                    <a:pt x="13431" y="70342"/>
                  </a:cubicBezTo>
                  <a:cubicBezTo>
                    <a:pt x="13990" y="69354"/>
                    <a:pt x="14776" y="68473"/>
                    <a:pt x="15717" y="67830"/>
                  </a:cubicBezTo>
                  <a:cubicBezTo>
                    <a:pt x="16681" y="67199"/>
                    <a:pt x="17764" y="66806"/>
                    <a:pt x="18896" y="66663"/>
                  </a:cubicBezTo>
                  <a:cubicBezTo>
                    <a:pt x="19038" y="66640"/>
                    <a:pt x="19181" y="66651"/>
                    <a:pt x="19324" y="66640"/>
                  </a:cubicBezTo>
                  <a:lnTo>
                    <a:pt x="19538" y="66628"/>
                  </a:lnTo>
                  <a:lnTo>
                    <a:pt x="19646" y="66640"/>
                  </a:lnTo>
                  <a:lnTo>
                    <a:pt x="94572" y="66640"/>
                  </a:lnTo>
                  <a:lnTo>
                    <a:pt x="94679" y="66628"/>
                  </a:lnTo>
                  <a:lnTo>
                    <a:pt x="94822" y="66616"/>
                  </a:lnTo>
                  <a:lnTo>
                    <a:pt x="95119" y="66604"/>
                  </a:lnTo>
                  <a:lnTo>
                    <a:pt x="95703" y="66568"/>
                  </a:lnTo>
                  <a:cubicBezTo>
                    <a:pt x="96096" y="66544"/>
                    <a:pt x="96489" y="66544"/>
                    <a:pt x="96881" y="66485"/>
                  </a:cubicBezTo>
                  <a:lnTo>
                    <a:pt x="98048" y="66306"/>
                  </a:lnTo>
                  <a:lnTo>
                    <a:pt x="98632" y="66211"/>
                  </a:lnTo>
                  <a:lnTo>
                    <a:pt x="99203" y="66080"/>
                  </a:lnTo>
                  <a:lnTo>
                    <a:pt x="100346" y="65782"/>
                  </a:lnTo>
                  <a:cubicBezTo>
                    <a:pt x="100727" y="65675"/>
                    <a:pt x="101096" y="65520"/>
                    <a:pt x="101465" y="65389"/>
                  </a:cubicBezTo>
                  <a:cubicBezTo>
                    <a:pt x="101834" y="65247"/>
                    <a:pt x="102215" y="65127"/>
                    <a:pt x="102561" y="64961"/>
                  </a:cubicBezTo>
                  <a:cubicBezTo>
                    <a:pt x="103275" y="64616"/>
                    <a:pt x="104001" y="64306"/>
                    <a:pt x="104656" y="63877"/>
                  </a:cubicBezTo>
                  <a:cubicBezTo>
                    <a:pt x="107288" y="62318"/>
                    <a:pt x="109693" y="59960"/>
                    <a:pt x="111348" y="57365"/>
                  </a:cubicBezTo>
                  <a:cubicBezTo>
                    <a:pt x="111383" y="57317"/>
                    <a:pt x="111419" y="57257"/>
                    <a:pt x="111455" y="57198"/>
                  </a:cubicBezTo>
                  <a:cubicBezTo>
                    <a:pt x="111467" y="57174"/>
                    <a:pt x="111479" y="57150"/>
                    <a:pt x="111490" y="57138"/>
                  </a:cubicBezTo>
                  <a:lnTo>
                    <a:pt x="111490" y="57126"/>
                  </a:lnTo>
                  <a:cubicBezTo>
                    <a:pt x="113074" y="54519"/>
                    <a:pt x="114074" y="51531"/>
                    <a:pt x="114288" y="48483"/>
                  </a:cubicBezTo>
                  <a:cubicBezTo>
                    <a:pt x="114527" y="45363"/>
                    <a:pt x="114026" y="42172"/>
                    <a:pt x="112812" y="39255"/>
                  </a:cubicBezTo>
                  <a:cubicBezTo>
                    <a:pt x="111562" y="36362"/>
                    <a:pt x="109633" y="33778"/>
                    <a:pt x="107228" y="31766"/>
                  </a:cubicBezTo>
                  <a:cubicBezTo>
                    <a:pt x="104799" y="29766"/>
                    <a:pt x="101894" y="28349"/>
                    <a:pt x="98810" y="27682"/>
                  </a:cubicBezTo>
                  <a:cubicBezTo>
                    <a:pt x="98429" y="27587"/>
                    <a:pt x="98036" y="27540"/>
                    <a:pt x="97643" y="27480"/>
                  </a:cubicBezTo>
                  <a:cubicBezTo>
                    <a:pt x="97251" y="27420"/>
                    <a:pt x="96870" y="27349"/>
                    <a:pt x="96477" y="27325"/>
                  </a:cubicBezTo>
                  <a:lnTo>
                    <a:pt x="95298" y="27266"/>
                  </a:lnTo>
                  <a:lnTo>
                    <a:pt x="94715" y="27218"/>
                  </a:lnTo>
                  <a:lnTo>
                    <a:pt x="94298" y="27206"/>
                  </a:lnTo>
                  <a:lnTo>
                    <a:pt x="71783" y="27206"/>
                  </a:lnTo>
                  <a:cubicBezTo>
                    <a:pt x="71140" y="27206"/>
                    <a:pt x="70676" y="27182"/>
                    <a:pt x="70676" y="27182"/>
                  </a:cubicBezTo>
                  <a:cubicBezTo>
                    <a:pt x="70650" y="27185"/>
                    <a:pt x="70624" y="27186"/>
                    <a:pt x="70598" y="27186"/>
                  </a:cubicBezTo>
                  <a:cubicBezTo>
                    <a:pt x="70484" y="27186"/>
                    <a:pt x="70376" y="27166"/>
                    <a:pt x="70259" y="27147"/>
                  </a:cubicBezTo>
                  <a:cubicBezTo>
                    <a:pt x="70116" y="27123"/>
                    <a:pt x="69973" y="27111"/>
                    <a:pt x="69830" y="27087"/>
                  </a:cubicBezTo>
                  <a:lnTo>
                    <a:pt x="69426" y="26980"/>
                  </a:lnTo>
                  <a:cubicBezTo>
                    <a:pt x="69283" y="26944"/>
                    <a:pt x="69140" y="26932"/>
                    <a:pt x="69009" y="26861"/>
                  </a:cubicBezTo>
                  <a:cubicBezTo>
                    <a:pt x="68747" y="26754"/>
                    <a:pt x="68473" y="26694"/>
                    <a:pt x="68223" y="26551"/>
                  </a:cubicBezTo>
                  <a:lnTo>
                    <a:pt x="67842" y="26361"/>
                  </a:lnTo>
                  <a:cubicBezTo>
                    <a:pt x="67723" y="26289"/>
                    <a:pt x="67604" y="26206"/>
                    <a:pt x="67473" y="26135"/>
                  </a:cubicBezTo>
                  <a:lnTo>
                    <a:pt x="67294" y="26027"/>
                  </a:lnTo>
                  <a:cubicBezTo>
                    <a:pt x="67235" y="25992"/>
                    <a:pt x="67175" y="25944"/>
                    <a:pt x="67116" y="25896"/>
                  </a:cubicBezTo>
                  <a:cubicBezTo>
                    <a:pt x="67009" y="25813"/>
                    <a:pt x="66890" y="25730"/>
                    <a:pt x="66771" y="25646"/>
                  </a:cubicBezTo>
                  <a:cubicBezTo>
                    <a:pt x="66663" y="25563"/>
                    <a:pt x="66568" y="25444"/>
                    <a:pt x="66461" y="25361"/>
                  </a:cubicBezTo>
                  <a:cubicBezTo>
                    <a:pt x="66354" y="25254"/>
                    <a:pt x="66223" y="25182"/>
                    <a:pt x="66140" y="25063"/>
                  </a:cubicBezTo>
                  <a:cubicBezTo>
                    <a:pt x="65961" y="24837"/>
                    <a:pt x="65735" y="24658"/>
                    <a:pt x="65592" y="24408"/>
                  </a:cubicBezTo>
                  <a:cubicBezTo>
                    <a:pt x="64889" y="23503"/>
                    <a:pt x="64401" y="22444"/>
                    <a:pt x="64235" y="21313"/>
                  </a:cubicBezTo>
                  <a:cubicBezTo>
                    <a:pt x="64211" y="21170"/>
                    <a:pt x="64175" y="20110"/>
                    <a:pt x="64175" y="20074"/>
                  </a:cubicBezTo>
                  <a:lnTo>
                    <a:pt x="64175" y="19979"/>
                  </a:lnTo>
                  <a:lnTo>
                    <a:pt x="64175" y="19169"/>
                  </a:lnTo>
                  <a:lnTo>
                    <a:pt x="64175" y="15895"/>
                  </a:lnTo>
                  <a:lnTo>
                    <a:pt x="66890" y="15895"/>
                  </a:lnTo>
                  <a:lnTo>
                    <a:pt x="5784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3124740" y="1467244"/>
              <a:ext cx="2847490" cy="3675956"/>
            </a:xfrm>
            <a:custGeom>
              <a:rect b="b" l="l" r="r" t="t"/>
              <a:pathLst>
                <a:path extrusionOk="0" h="132970" w="103002">
                  <a:moveTo>
                    <a:pt x="51507" y="1"/>
                  </a:moveTo>
                  <a:lnTo>
                    <a:pt x="51507" y="3727"/>
                  </a:lnTo>
                  <a:lnTo>
                    <a:pt x="52757" y="3727"/>
                  </a:lnTo>
                  <a:lnTo>
                    <a:pt x="52757" y="1"/>
                  </a:lnTo>
                  <a:close/>
                  <a:moveTo>
                    <a:pt x="51507" y="7442"/>
                  </a:moveTo>
                  <a:lnTo>
                    <a:pt x="51507" y="9180"/>
                  </a:lnTo>
                  <a:cubicBezTo>
                    <a:pt x="51507" y="9883"/>
                    <a:pt x="51566" y="10573"/>
                    <a:pt x="51662" y="11252"/>
                  </a:cubicBezTo>
                  <a:lnTo>
                    <a:pt x="52888" y="11073"/>
                  </a:lnTo>
                  <a:cubicBezTo>
                    <a:pt x="52793" y="10454"/>
                    <a:pt x="52757" y="9823"/>
                    <a:pt x="52757" y="9180"/>
                  </a:cubicBezTo>
                  <a:lnTo>
                    <a:pt x="52757" y="7442"/>
                  </a:lnTo>
                  <a:close/>
                  <a:moveTo>
                    <a:pt x="53888" y="14467"/>
                  </a:moveTo>
                  <a:lnTo>
                    <a:pt x="52757" y="14979"/>
                  </a:lnTo>
                  <a:cubicBezTo>
                    <a:pt x="53293" y="16157"/>
                    <a:pt x="53995" y="17265"/>
                    <a:pt x="54840" y="18265"/>
                  </a:cubicBezTo>
                  <a:lnTo>
                    <a:pt x="55781" y="17455"/>
                  </a:lnTo>
                  <a:cubicBezTo>
                    <a:pt x="55019" y="16550"/>
                    <a:pt x="54376" y="15550"/>
                    <a:pt x="53888" y="14467"/>
                  </a:cubicBezTo>
                  <a:close/>
                  <a:moveTo>
                    <a:pt x="58424" y="19812"/>
                  </a:moveTo>
                  <a:lnTo>
                    <a:pt x="57734" y="20848"/>
                  </a:lnTo>
                  <a:cubicBezTo>
                    <a:pt x="58817" y="21575"/>
                    <a:pt x="59984" y="22146"/>
                    <a:pt x="61222" y="22551"/>
                  </a:cubicBezTo>
                  <a:lnTo>
                    <a:pt x="61603" y="21360"/>
                  </a:lnTo>
                  <a:cubicBezTo>
                    <a:pt x="60484" y="21003"/>
                    <a:pt x="59412" y="20479"/>
                    <a:pt x="58424" y="19812"/>
                  </a:cubicBezTo>
                  <a:close/>
                  <a:moveTo>
                    <a:pt x="65092" y="21979"/>
                  </a:moveTo>
                  <a:lnTo>
                    <a:pt x="65056" y="23218"/>
                  </a:lnTo>
                  <a:cubicBezTo>
                    <a:pt x="65211" y="23218"/>
                    <a:pt x="65378" y="23230"/>
                    <a:pt x="65544" y="23230"/>
                  </a:cubicBezTo>
                  <a:lnTo>
                    <a:pt x="68795" y="23230"/>
                  </a:lnTo>
                  <a:lnTo>
                    <a:pt x="68795" y="21979"/>
                  </a:lnTo>
                  <a:close/>
                  <a:moveTo>
                    <a:pt x="72521" y="21979"/>
                  </a:moveTo>
                  <a:lnTo>
                    <a:pt x="72521" y="23230"/>
                  </a:lnTo>
                  <a:lnTo>
                    <a:pt x="76248" y="23230"/>
                  </a:lnTo>
                  <a:lnTo>
                    <a:pt x="76248" y="21979"/>
                  </a:lnTo>
                  <a:close/>
                  <a:moveTo>
                    <a:pt x="79975" y="21979"/>
                  </a:moveTo>
                  <a:lnTo>
                    <a:pt x="79975" y="23230"/>
                  </a:lnTo>
                  <a:lnTo>
                    <a:pt x="83689" y="23230"/>
                  </a:lnTo>
                  <a:lnTo>
                    <a:pt x="83689" y="21979"/>
                  </a:lnTo>
                  <a:close/>
                  <a:moveTo>
                    <a:pt x="87416" y="21979"/>
                  </a:moveTo>
                  <a:lnTo>
                    <a:pt x="87416" y="23230"/>
                  </a:lnTo>
                  <a:lnTo>
                    <a:pt x="88952" y="23230"/>
                  </a:lnTo>
                  <a:cubicBezTo>
                    <a:pt x="89654" y="23230"/>
                    <a:pt x="90357" y="23277"/>
                    <a:pt x="91035" y="23396"/>
                  </a:cubicBezTo>
                  <a:lnTo>
                    <a:pt x="91238" y="22170"/>
                  </a:lnTo>
                  <a:cubicBezTo>
                    <a:pt x="90488" y="22039"/>
                    <a:pt x="89726" y="21979"/>
                    <a:pt x="88952" y="21979"/>
                  </a:cubicBezTo>
                  <a:close/>
                  <a:moveTo>
                    <a:pt x="94941" y="23313"/>
                  </a:moveTo>
                  <a:lnTo>
                    <a:pt x="94417" y="24444"/>
                  </a:lnTo>
                  <a:cubicBezTo>
                    <a:pt x="95488" y="24944"/>
                    <a:pt x="96477" y="25599"/>
                    <a:pt x="97370" y="26385"/>
                  </a:cubicBezTo>
                  <a:lnTo>
                    <a:pt x="98191" y="25444"/>
                  </a:lnTo>
                  <a:cubicBezTo>
                    <a:pt x="97215" y="24587"/>
                    <a:pt x="96119" y="23873"/>
                    <a:pt x="94941" y="23313"/>
                  </a:cubicBezTo>
                  <a:close/>
                  <a:moveTo>
                    <a:pt x="100739" y="28373"/>
                  </a:moveTo>
                  <a:lnTo>
                    <a:pt x="99691" y="29052"/>
                  </a:lnTo>
                  <a:cubicBezTo>
                    <a:pt x="100346" y="30052"/>
                    <a:pt x="100846" y="31135"/>
                    <a:pt x="101192" y="32266"/>
                  </a:cubicBezTo>
                  <a:lnTo>
                    <a:pt x="102382" y="31897"/>
                  </a:lnTo>
                  <a:cubicBezTo>
                    <a:pt x="102001" y="30659"/>
                    <a:pt x="101442" y="29468"/>
                    <a:pt x="100739" y="28373"/>
                  </a:cubicBezTo>
                  <a:close/>
                  <a:moveTo>
                    <a:pt x="102989" y="35731"/>
                  </a:moveTo>
                  <a:lnTo>
                    <a:pt x="101751" y="35755"/>
                  </a:lnTo>
                  <a:cubicBezTo>
                    <a:pt x="101751" y="35850"/>
                    <a:pt x="101751" y="35934"/>
                    <a:pt x="101751" y="36017"/>
                  </a:cubicBezTo>
                  <a:cubicBezTo>
                    <a:pt x="101751" y="37124"/>
                    <a:pt x="101608" y="38220"/>
                    <a:pt x="101334" y="39267"/>
                  </a:cubicBezTo>
                  <a:lnTo>
                    <a:pt x="102537" y="39589"/>
                  </a:lnTo>
                  <a:cubicBezTo>
                    <a:pt x="102846" y="38434"/>
                    <a:pt x="103001" y="37231"/>
                    <a:pt x="103001" y="36017"/>
                  </a:cubicBezTo>
                  <a:cubicBezTo>
                    <a:pt x="103001" y="35922"/>
                    <a:pt x="102989" y="35826"/>
                    <a:pt x="102989" y="35731"/>
                  </a:cubicBezTo>
                  <a:close/>
                  <a:moveTo>
                    <a:pt x="99977" y="42541"/>
                  </a:moveTo>
                  <a:cubicBezTo>
                    <a:pt x="99370" y="43553"/>
                    <a:pt x="98620" y="44482"/>
                    <a:pt x="97763" y="45304"/>
                  </a:cubicBezTo>
                  <a:lnTo>
                    <a:pt x="98620" y="46209"/>
                  </a:lnTo>
                  <a:cubicBezTo>
                    <a:pt x="99560" y="45316"/>
                    <a:pt x="100382" y="44292"/>
                    <a:pt x="101037" y="43172"/>
                  </a:cubicBezTo>
                  <a:lnTo>
                    <a:pt x="99977" y="42541"/>
                  </a:lnTo>
                  <a:close/>
                  <a:moveTo>
                    <a:pt x="94881" y="47363"/>
                  </a:moveTo>
                  <a:cubicBezTo>
                    <a:pt x="93833" y="47911"/>
                    <a:pt x="92714" y="48316"/>
                    <a:pt x="91547" y="48554"/>
                  </a:cubicBezTo>
                  <a:lnTo>
                    <a:pt x="91797" y="49769"/>
                  </a:lnTo>
                  <a:cubicBezTo>
                    <a:pt x="93071" y="49507"/>
                    <a:pt x="94310" y="49066"/>
                    <a:pt x="95465" y="48471"/>
                  </a:cubicBezTo>
                  <a:lnTo>
                    <a:pt x="94881" y="47363"/>
                  </a:lnTo>
                  <a:close/>
                  <a:moveTo>
                    <a:pt x="17205" y="48816"/>
                  </a:moveTo>
                  <a:lnTo>
                    <a:pt x="17205" y="50054"/>
                  </a:lnTo>
                  <a:lnTo>
                    <a:pt x="20931" y="50054"/>
                  </a:lnTo>
                  <a:lnTo>
                    <a:pt x="20931" y="48816"/>
                  </a:lnTo>
                  <a:close/>
                  <a:moveTo>
                    <a:pt x="24658" y="48816"/>
                  </a:moveTo>
                  <a:lnTo>
                    <a:pt x="24658" y="50054"/>
                  </a:lnTo>
                  <a:lnTo>
                    <a:pt x="28373" y="50054"/>
                  </a:lnTo>
                  <a:lnTo>
                    <a:pt x="28373" y="48816"/>
                  </a:lnTo>
                  <a:close/>
                  <a:moveTo>
                    <a:pt x="32100" y="48816"/>
                  </a:moveTo>
                  <a:lnTo>
                    <a:pt x="32100" y="50054"/>
                  </a:lnTo>
                  <a:lnTo>
                    <a:pt x="35826" y="50054"/>
                  </a:lnTo>
                  <a:lnTo>
                    <a:pt x="35826" y="48816"/>
                  </a:lnTo>
                  <a:close/>
                  <a:moveTo>
                    <a:pt x="39553" y="48816"/>
                  </a:moveTo>
                  <a:lnTo>
                    <a:pt x="39553" y="50054"/>
                  </a:lnTo>
                  <a:lnTo>
                    <a:pt x="43280" y="50054"/>
                  </a:lnTo>
                  <a:lnTo>
                    <a:pt x="43280" y="48816"/>
                  </a:lnTo>
                  <a:close/>
                  <a:moveTo>
                    <a:pt x="47006" y="48816"/>
                  </a:moveTo>
                  <a:lnTo>
                    <a:pt x="47006" y="50054"/>
                  </a:lnTo>
                  <a:lnTo>
                    <a:pt x="50721" y="50054"/>
                  </a:lnTo>
                  <a:lnTo>
                    <a:pt x="50721" y="48816"/>
                  </a:lnTo>
                  <a:close/>
                  <a:moveTo>
                    <a:pt x="54448" y="48816"/>
                  </a:moveTo>
                  <a:lnTo>
                    <a:pt x="54448" y="50054"/>
                  </a:lnTo>
                  <a:lnTo>
                    <a:pt x="58174" y="50054"/>
                  </a:lnTo>
                  <a:lnTo>
                    <a:pt x="58174" y="48816"/>
                  </a:lnTo>
                  <a:close/>
                  <a:moveTo>
                    <a:pt x="61901" y="48816"/>
                  </a:moveTo>
                  <a:lnTo>
                    <a:pt x="61901" y="50054"/>
                  </a:lnTo>
                  <a:lnTo>
                    <a:pt x="65628" y="50054"/>
                  </a:lnTo>
                  <a:lnTo>
                    <a:pt x="65628" y="48816"/>
                  </a:lnTo>
                  <a:close/>
                  <a:moveTo>
                    <a:pt x="69342" y="48816"/>
                  </a:moveTo>
                  <a:lnTo>
                    <a:pt x="69342" y="50054"/>
                  </a:lnTo>
                  <a:lnTo>
                    <a:pt x="73069" y="50054"/>
                  </a:lnTo>
                  <a:lnTo>
                    <a:pt x="73069" y="48816"/>
                  </a:lnTo>
                  <a:close/>
                  <a:moveTo>
                    <a:pt x="76796" y="48816"/>
                  </a:moveTo>
                  <a:lnTo>
                    <a:pt x="76796" y="50054"/>
                  </a:lnTo>
                  <a:lnTo>
                    <a:pt x="80522" y="50054"/>
                  </a:lnTo>
                  <a:lnTo>
                    <a:pt x="80522" y="48816"/>
                  </a:lnTo>
                  <a:close/>
                  <a:moveTo>
                    <a:pt x="84249" y="48816"/>
                  </a:moveTo>
                  <a:lnTo>
                    <a:pt x="84249" y="50054"/>
                  </a:lnTo>
                  <a:lnTo>
                    <a:pt x="87976" y="50054"/>
                  </a:lnTo>
                  <a:lnTo>
                    <a:pt x="87976" y="48816"/>
                  </a:lnTo>
                  <a:close/>
                  <a:moveTo>
                    <a:pt x="13454" y="48828"/>
                  </a:moveTo>
                  <a:cubicBezTo>
                    <a:pt x="12157" y="48876"/>
                    <a:pt x="10871" y="49102"/>
                    <a:pt x="9632" y="49507"/>
                  </a:cubicBezTo>
                  <a:lnTo>
                    <a:pt x="10013" y="50685"/>
                  </a:lnTo>
                  <a:cubicBezTo>
                    <a:pt x="11145" y="50316"/>
                    <a:pt x="12311" y="50114"/>
                    <a:pt x="13502" y="50066"/>
                  </a:cubicBezTo>
                  <a:lnTo>
                    <a:pt x="13454" y="48828"/>
                  </a:lnTo>
                  <a:close/>
                  <a:moveTo>
                    <a:pt x="6144" y="51209"/>
                  </a:moveTo>
                  <a:cubicBezTo>
                    <a:pt x="5072" y="51935"/>
                    <a:pt x="4096" y="52805"/>
                    <a:pt x="3251" y="53805"/>
                  </a:cubicBezTo>
                  <a:lnTo>
                    <a:pt x="4203" y="54602"/>
                  </a:lnTo>
                  <a:cubicBezTo>
                    <a:pt x="4965" y="53698"/>
                    <a:pt x="5858" y="52900"/>
                    <a:pt x="6834" y="52233"/>
                  </a:cubicBezTo>
                  <a:lnTo>
                    <a:pt x="6144" y="51209"/>
                  </a:lnTo>
                  <a:close/>
                  <a:moveTo>
                    <a:pt x="1179" y="57091"/>
                  </a:moveTo>
                  <a:cubicBezTo>
                    <a:pt x="643" y="58270"/>
                    <a:pt x="286" y="59532"/>
                    <a:pt x="96" y="60818"/>
                  </a:cubicBezTo>
                  <a:lnTo>
                    <a:pt x="1322" y="60996"/>
                  </a:lnTo>
                  <a:cubicBezTo>
                    <a:pt x="1489" y="59817"/>
                    <a:pt x="1822" y="58674"/>
                    <a:pt x="2310" y="57603"/>
                  </a:cubicBezTo>
                  <a:lnTo>
                    <a:pt x="1179" y="57091"/>
                  </a:lnTo>
                  <a:close/>
                  <a:moveTo>
                    <a:pt x="1239" y="64568"/>
                  </a:moveTo>
                  <a:lnTo>
                    <a:pt x="0" y="64675"/>
                  </a:lnTo>
                  <a:cubicBezTo>
                    <a:pt x="107" y="65973"/>
                    <a:pt x="405" y="67247"/>
                    <a:pt x="869" y="68461"/>
                  </a:cubicBezTo>
                  <a:lnTo>
                    <a:pt x="2024" y="68021"/>
                  </a:lnTo>
                  <a:cubicBezTo>
                    <a:pt x="1608" y="66914"/>
                    <a:pt x="1346" y="65747"/>
                    <a:pt x="1239" y="64568"/>
                  </a:cubicBezTo>
                  <a:close/>
                  <a:moveTo>
                    <a:pt x="3739" y="71116"/>
                  </a:moveTo>
                  <a:lnTo>
                    <a:pt x="2751" y="71855"/>
                  </a:lnTo>
                  <a:cubicBezTo>
                    <a:pt x="3525" y="72902"/>
                    <a:pt x="4453" y="73831"/>
                    <a:pt x="5477" y="74617"/>
                  </a:cubicBezTo>
                  <a:lnTo>
                    <a:pt x="6239" y="73629"/>
                  </a:lnTo>
                  <a:cubicBezTo>
                    <a:pt x="5287" y="72902"/>
                    <a:pt x="4453" y="72057"/>
                    <a:pt x="3739" y="71116"/>
                  </a:cubicBezTo>
                  <a:close/>
                  <a:moveTo>
                    <a:pt x="9323" y="75367"/>
                  </a:moveTo>
                  <a:lnTo>
                    <a:pt x="8870" y="76522"/>
                  </a:lnTo>
                  <a:cubicBezTo>
                    <a:pt x="10073" y="76998"/>
                    <a:pt x="11347" y="77296"/>
                    <a:pt x="12645" y="77415"/>
                  </a:cubicBezTo>
                  <a:lnTo>
                    <a:pt x="12764" y="76177"/>
                  </a:lnTo>
                  <a:cubicBezTo>
                    <a:pt x="11585" y="76069"/>
                    <a:pt x="10418" y="75796"/>
                    <a:pt x="9323" y="75367"/>
                  </a:cubicBezTo>
                  <a:close/>
                  <a:moveTo>
                    <a:pt x="16431" y="76236"/>
                  </a:moveTo>
                  <a:lnTo>
                    <a:pt x="16431" y="77486"/>
                  </a:lnTo>
                  <a:lnTo>
                    <a:pt x="20158" y="77486"/>
                  </a:lnTo>
                  <a:lnTo>
                    <a:pt x="20158" y="76236"/>
                  </a:lnTo>
                  <a:close/>
                  <a:moveTo>
                    <a:pt x="23872" y="76236"/>
                  </a:moveTo>
                  <a:lnTo>
                    <a:pt x="23872" y="77486"/>
                  </a:lnTo>
                  <a:lnTo>
                    <a:pt x="27599" y="77486"/>
                  </a:lnTo>
                  <a:lnTo>
                    <a:pt x="27599" y="76236"/>
                  </a:lnTo>
                  <a:close/>
                  <a:moveTo>
                    <a:pt x="31326" y="76236"/>
                  </a:moveTo>
                  <a:lnTo>
                    <a:pt x="31326" y="77486"/>
                  </a:lnTo>
                  <a:lnTo>
                    <a:pt x="35052" y="77486"/>
                  </a:lnTo>
                  <a:lnTo>
                    <a:pt x="35052" y="76236"/>
                  </a:lnTo>
                  <a:close/>
                  <a:moveTo>
                    <a:pt x="38779" y="76236"/>
                  </a:moveTo>
                  <a:lnTo>
                    <a:pt x="38779" y="77486"/>
                  </a:lnTo>
                  <a:lnTo>
                    <a:pt x="42494" y="77486"/>
                  </a:lnTo>
                  <a:lnTo>
                    <a:pt x="42494" y="76236"/>
                  </a:lnTo>
                  <a:close/>
                  <a:moveTo>
                    <a:pt x="46220" y="76236"/>
                  </a:moveTo>
                  <a:lnTo>
                    <a:pt x="46220" y="77486"/>
                  </a:lnTo>
                  <a:lnTo>
                    <a:pt x="49947" y="77486"/>
                  </a:lnTo>
                  <a:lnTo>
                    <a:pt x="49947" y="76236"/>
                  </a:lnTo>
                  <a:close/>
                  <a:moveTo>
                    <a:pt x="53674" y="76236"/>
                  </a:moveTo>
                  <a:lnTo>
                    <a:pt x="53674" y="77486"/>
                  </a:lnTo>
                  <a:lnTo>
                    <a:pt x="57400" y="77486"/>
                  </a:lnTo>
                  <a:lnTo>
                    <a:pt x="57400" y="76236"/>
                  </a:lnTo>
                  <a:close/>
                  <a:moveTo>
                    <a:pt x="61127" y="76236"/>
                  </a:moveTo>
                  <a:lnTo>
                    <a:pt x="61127" y="77486"/>
                  </a:lnTo>
                  <a:lnTo>
                    <a:pt x="64842" y="77486"/>
                  </a:lnTo>
                  <a:lnTo>
                    <a:pt x="64842" y="76236"/>
                  </a:lnTo>
                  <a:close/>
                  <a:moveTo>
                    <a:pt x="68568" y="76236"/>
                  </a:moveTo>
                  <a:lnTo>
                    <a:pt x="68568" y="77486"/>
                  </a:lnTo>
                  <a:lnTo>
                    <a:pt x="72295" y="77486"/>
                  </a:lnTo>
                  <a:lnTo>
                    <a:pt x="72295" y="76236"/>
                  </a:lnTo>
                  <a:close/>
                  <a:moveTo>
                    <a:pt x="76022" y="76236"/>
                  </a:moveTo>
                  <a:lnTo>
                    <a:pt x="76022" y="77486"/>
                  </a:lnTo>
                  <a:lnTo>
                    <a:pt x="79748" y="77486"/>
                  </a:lnTo>
                  <a:lnTo>
                    <a:pt x="79748" y="76236"/>
                  </a:lnTo>
                  <a:close/>
                  <a:moveTo>
                    <a:pt x="83475" y="76236"/>
                  </a:moveTo>
                  <a:lnTo>
                    <a:pt x="83475" y="77486"/>
                  </a:lnTo>
                  <a:lnTo>
                    <a:pt x="87190" y="77486"/>
                  </a:lnTo>
                  <a:lnTo>
                    <a:pt x="87190" y="76236"/>
                  </a:lnTo>
                  <a:close/>
                  <a:moveTo>
                    <a:pt x="91000" y="76391"/>
                  </a:moveTo>
                  <a:lnTo>
                    <a:pt x="90821" y="77617"/>
                  </a:lnTo>
                  <a:cubicBezTo>
                    <a:pt x="92000" y="77784"/>
                    <a:pt x="93143" y="78117"/>
                    <a:pt x="94214" y="78605"/>
                  </a:cubicBezTo>
                  <a:lnTo>
                    <a:pt x="94726" y="77474"/>
                  </a:lnTo>
                  <a:cubicBezTo>
                    <a:pt x="93548" y="76939"/>
                    <a:pt x="92286" y="76569"/>
                    <a:pt x="91000" y="76391"/>
                  </a:cubicBezTo>
                  <a:close/>
                  <a:moveTo>
                    <a:pt x="98013" y="79546"/>
                  </a:moveTo>
                  <a:lnTo>
                    <a:pt x="97215" y="80499"/>
                  </a:lnTo>
                  <a:cubicBezTo>
                    <a:pt x="98120" y="81261"/>
                    <a:pt x="98917" y="82153"/>
                    <a:pt x="99572" y="83130"/>
                  </a:cubicBezTo>
                  <a:lnTo>
                    <a:pt x="100608" y="82439"/>
                  </a:lnTo>
                  <a:cubicBezTo>
                    <a:pt x="99882" y="81356"/>
                    <a:pt x="99001" y="80391"/>
                    <a:pt x="98013" y="79546"/>
                  </a:cubicBezTo>
                  <a:close/>
                  <a:moveTo>
                    <a:pt x="102311" y="85928"/>
                  </a:moveTo>
                  <a:lnTo>
                    <a:pt x="101132" y="86309"/>
                  </a:lnTo>
                  <a:cubicBezTo>
                    <a:pt x="101489" y="87440"/>
                    <a:pt x="101703" y="88607"/>
                    <a:pt x="101751" y="89797"/>
                  </a:cubicBezTo>
                  <a:lnTo>
                    <a:pt x="102989" y="89750"/>
                  </a:lnTo>
                  <a:cubicBezTo>
                    <a:pt x="102942" y="88452"/>
                    <a:pt x="102716" y="87166"/>
                    <a:pt x="102311" y="85928"/>
                  </a:cubicBezTo>
                  <a:close/>
                  <a:moveTo>
                    <a:pt x="101430" y="93333"/>
                  </a:moveTo>
                  <a:cubicBezTo>
                    <a:pt x="101156" y="94488"/>
                    <a:pt x="100727" y="95596"/>
                    <a:pt x="100156" y="96631"/>
                  </a:cubicBezTo>
                  <a:lnTo>
                    <a:pt x="101239" y="97239"/>
                  </a:lnTo>
                  <a:cubicBezTo>
                    <a:pt x="101870" y="96096"/>
                    <a:pt x="102346" y="94881"/>
                    <a:pt x="102632" y="93619"/>
                  </a:cubicBezTo>
                  <a:lnTo>
                    <a:pt x="101430" y="93333"/>
                  </a:lnTo>
                  <a:close/>
                  <a:moveTo>
                    <a:pt x="98024" y="99465"/>
                  </a:moveTo>
                  <a:cubicBezTo>
                    <a:pt x="97191" y="100310"/>
                    <a:pt x="96239" y="101025"/>
                    <a:pt x="95215" y="101608"/>
                  </a:cubicBezTo>
                  <a:lnTo>
                    <a:pt x="95822" y="102692"/>
                  </a:lnTo>
                  <a:cubicBezTo>
                    <a:pt x="96953" y="102061"/>
                    <a:pt x="97989" y="101263"/>
                    <a:pt x="98906" y="100346"/>
                  </a:cubicBezTo>
                  <a:lnTo>
                    <a:pt x="98024" y="99465"/>
                  </a:lnTo>
                  <a:close/>
                  <a:moveTo>
                    <a:pt x="66009" y="103239"/>
                  </a:moveTo>
                  <a:lnTo>
                    <a:pt x="66009" y="104478"/>
                  </a:lnTo>
                  <a:lnTo>
                    <a:pt x="69735" y="104478"/>
                  </a:lnTo>
                  <a:lnTo>
                    <a:pt x="69735" y="103239"/>
                  </a:lnTo>
                  <a:close/>
                  <a:moveTo>
                    <a:pt x="73462" y="103239"/>
                  </a:moveTo>
                  <a:lnTo>
                    <a:pt x="73462" y="104478"/>
                  </a:lnTo>
                  <a:lnTo>
                    <a:pt x="77189" y="104478"/>
                  </a:lnTo>
                  <a:lnTo>
                    <a:pt x="77189" y="103239"/>
                  </a:lnTo>
                  <a:close/>
                  <a:moveTo>
                    <a:pt x="80915" y="103239"/>
                  </a:moveTo>
                  <a:lnTo>
                    <a:pt x="80915" y="104478"/>
                  </a:lnTo>
                  <a:lnTo>
                    <a:pt x="84630" y="104478"/>
                  </a:lnTo>
                  <a:lnTo>
                    <a:pt x="84630" y="103239"/>
                  </a:lnTo>
                  <a:close/>
                  <a:moveTo>
                    <a:pt x="91917" y="102894"/>
                  </a:moveTo>
                  <a:cubicBezTo>
                    <a:pt x="90952" y="103120"/>
                    <a:pt x="89952" y="103239"/>
                    <a:pt x="88952" y="103239"/>
                  </a:cubicBezTo>
                  <a:lnTo>
                    <a:pt x="88357" y="103239"/>
                  </a:lnTo>
                  <a:lnTo>
                    <a:pt x="88357" y="104478"/>
                  </a:lnTo>
                  <a:lnTo>
                    <a:pt x="88952" y="104478"/>
                  </a:lnTo>
                  <a:cubicBezTo>
                    <a:pt x="90047" y="104478"/>
                    <a:pt x="91143" y="104359"/>
                    <a:pt x="92202" y="104109"/>
                  </a:cubicBezTo>
                  <a:lnTo>
                    <a:pt x="91917" y="102894"/>
                  </a:lnTo>
                  <a:close/>
                  <a:moveTo>
                    <a:pt x="62175" y="103644"/>
                  </a:moveTo>
                  <a:cubicBezTo>
                    <a:pt x="60913" y="103954"/>
                    <a:pt x="59698" y="104442"/>
                    <a:pt x="58567" y="105097"/>
                  </a:cubicBezTo>
                  <a:lnTo>
                    <a:pt x="59186" y="106168"/>
                  </a:lnTo>
                  <a:cubicBezTo>
                    <a:pt x="60210" y="105585"/>
                    <a:pt x="61317" y="105132"/>
                    <a:pt x="62472" y="104847"/>
                  </a:cubicBezTo>
                  <a:lnTo>
                    <a:pt x="62175" y="103644"/>
                  </a:lnTo>
                  <a:close/>
                  <a:moveTo>
                    <a:pt x="55495" y="107478"/>
                  </a:moveTo>
                  <a:cubicBezTo>
                    <a:pt x="54590" y="108407"/>
                    <a:pt x="53817" y="109454"/>
                    <a:pt x="53197" y="110597"/>
                  </a:cubicBezTo>
                  <a:lnTo>
                    <a:pt x="54293" y="111193"/>
                  </a:lnTo>
                  <a:cubicBezTo>
                    <a:pt x="54852" y="110145"/>
                    <a:pt x="55555" y="109193"/>
                    <a:pt x="56388" y="108335"/>
                  </a:cubicBezTo>
                  <a:lnTo>
                    <a:pt x="55495" y="107478"/>
                  </a:lnTo>
                  <a:close/>
                  <a:moveTo>
                    <a:pt x="51840" y="114241"/>
                  </a:moveTo>
                  <a:cubicBezTo>
                    <a:pt x="51626" y="115229"/>
                    <a:pt x="51507" y="116253"/>
                    <a:pt x="51507" y="117277"/>
                  </a:cubicBezTo>
                  <a:lnTo>
                    <a:pt x="51507" y="118075"/>
                  </a:lnTo>
                  <a:lnTo>
                    <a:pt x="52745" y="118075"/>
                  </a:lnTo>
                  <a:lnTo>
                    <a:pt x="52745" y="117277"/>
                  </a:lnTo>
                  <a:cubicBezTo>
                    <a:pt x="52745" y="116348"/>
                    <a:pt x="52852" y="115408"/>
                    <a:pt x="53055" y="114503"/>
                  </a:cubicBezTo>
                  <a:lnTo>
                    <a:pt x="51840" y="114241"/>
                  </a:lnTo>
                  <a:close/>
                  <a:moveTo>
                    <a:pt x="51507" y="121801"/>
                  </a:moveTo>
                  <a:lnTo>
                    <a:pt x="51507" y="125528"/>
                  </a:lnTo>
                  <a:lnTo>
                    <a:pt x="52757" y="125528"/>
                  </a:lnTo>
                  <a:lnTo>
                    <a:pt x="52757" y="121801"/>
                  </a:lnTo>
                  <a:close/>
                  <a:moveTo>
                    <a:pt x="51507" y="129243"/>
                  </a:moveTo>
                  <a:lnTo>
                    <a:pt x="51507" y="132969"/>
                  </a:lnTo>
                  <a:lnTo>
                    <a:pt x="52757" y="132969"/>
                  </a:lnTo>
                  <a:lnTo>
                    <a:pt x="52757" y="1292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5" name="Google Shape;1055;p35"/>
          <p:cNvGrpSpPr/>
          <p:nvPr/>
        </p:nvGrpSpPr>
        <p:grpSpPr>
          <a:xfrm>
            <a:off x="710275" y="2900830"/>
            <a:ext cx="2522400" cy="968999"/>
            <a:chOff x="710275" y="2900830"/>
            <a:chExt cx="2522400" cy="968999"/>
          </a:xfrm>
        </p:grpSpPr>
        <p:sp>
          <p:nvSpPr>
            <p:cNvPr id="1056" name="Google Shape;1056;p35"/>
            <p:cNvSpPr txBox="1"/>
            <p:nvPr/>
          </p:nvSpPr>
          <p:spPr>
            <a:xfrm>
              <a:off x="710275" y="3334929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57" name="Google Shape;1057;p35"/>
            <p:cNvGrpSpPr/>
            <p:nvPr/>
          </p:nvGrpSpPr>
          <p:grpSpPr>
            <a:xfrm rot="10800000">
              <a:off x="2665675" y="2900830"/>
              <a:ext cx="567000" cy="567000"/>
              <a:chOff x="6604775" y="1679913"/>
              <a:chExt cx="567000" cy="567000"/>
            </a:xfrm>
          </p:grpSpPr>
          <p:sp>
            <p:nvSpPr>
              <p:cNvPr id="1058" name="Google Shape;1058;p3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0" name="Google Shape;1060;p35"/>
            <p:cNvSpPr/>
            <p:nvPr/>
          </p:nvSpPr>
          <p:spPr>
            <a:xfrm>
              <a:off x="710275" y="3033719"/>
              <a:ext cx="1650600" cy="301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61" name="Google Shape;1061;p35"/>
          <p:cNvGrpSpPr/>
          <p:nvPr/>
        </p:nvGrpSpPr>
        <p:grpSpPr>
          <a:xfrm>
            <a:off x="5911375" y="2257659"/>
            <a:ext cx="2522400" cy="969012"/>
            <a:chOff x="5911375" y="2257659"/>
            <a:chExt cx="2522400" cy="969012"/>
          </a:xfrm>
        </p:grpSpPr>
        <p:sp>
          <p:nvSpPr>
            <p:cNvPr id="1062" name="Google Shape;1062;p35"/>
            <p:cNvSpPr txBox="1"/>
            <p:nvPr/>
          </p:nvSpPr>
          <p:spPr>
            <a:xfrm>
              <a:off x="6549175" y="2691771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63" name="Google Shape;1063;p35"/>
            <p:cNvGrpSpPr/>
            <p:nvPr/>
          </p:nvGrpSpPr>
          <p:grpSpPr>
            <a:xfrm>
              <a:off x="5911375" y="2257659"/>
              <a:ext cx="567000" cy="567000"/>
              <a:chOff x="6604775" y="1679913"/>
              <a:chExt cx="567000" cy="567000"/>
            </a:xfrm>
          </p:grpSpPr>
          <p:sp>
            <p:nvSpPr>
              <p:cNvPr id="1064" name="Google Shape;1064;p3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6" name="Google Shape;1066;p35"/>
            <p:cNvSpPr/>
            <p:nvPr/>
          </p:nvSpPr>
          <p:spPr>
            <a:xfrm>
              <a:off x="6783175" y="2390560"/>
              <a:ext cx="1650600" cy="301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67" name="Google Shape;1067;p35"/>
          <p:cNvGrpSpPr/>
          <p:nvPr/>
        </p:nvGrpSpPr>
        <p:grpSpPr>
          <a:xfrm>
            <a:off x="5911375" y="3543988"/>
            <a:ext cx="2522400" cy="969012"/>
            <a:chOff x="5911375" y="3543988"/>
            <a:chExt cx="2522400" cy="969012"/>
          </a:xfrm>
        </p:grpSpPr>
        <p:sp>
          <p:nvSpPr>
            <p:cNvPr id="1068" name="Google Shape;1068;p35"/>
            <p:cNvSpPr txBox="1"/>
            <p:nvPr/>
          </p:nvSpPr>
          <p:spPr>
            <a:xfrm>
              <a:off x="6549175" y="397810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69" name="Google Shape;1069;p35"/>
            <p:cNvGrpSpPr/>
            <p:nvPr/>
          </p:nvGrpSpPr>
          <p:grpSpPr>
            <a:xfrm>
              <a:off x="5911375" y="3543988"/>
              <a:ext cx="567000" cy="567000"/>
              <a:chOff x="6604775" y="1679913"/>
              <a:chExt cx="567000" cy="567000"/>
            </a:xfrm>
          </p:grpSpPr>
          <p:sp>
            <p:nvSpPr>
              <p:cNvPr id="1070" name="Google Shape;1070;p3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2" name="Google Shape;1072;p35"/>
            <p:cNvSpPr/>
            <p:nvPr/>
          </p:nvSpPr>
          <p:spPr>
            <a:xfrm>
              <a:off x="6783175" y="3676889"/>
              <a:ext cx="1650600" cy="3012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73" name="Google Shape;1073;p35"/>
          <p:cNvGrpSpPr/>
          <p:nvPr/>
        </p:nvGrpSpPr>
        <p:grpSpPr>
          <a:xfrm>
            <a:off x="710275" y="1614488"/>
            <a:ext cx="3704165" cy="969012"/>
            <a:chOff x="710275" y="1614488"/>
            <a:chExt cx="3704165" cy="969012"/>
          </a:xfrm>
        </p:grpSpPr>
        <p:sp>
          <p:nvSpPr>
            <p:cNvPr id="1074" name="Google Shape;1074;p35"/>
            <p:cNvSpPr txBox="1"/>
            <p:nvPr/>
          </p:nvSpPr>
          <p:spPr>
            <a:xfrm>
              <a:off x="710275" y="204860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75" name="Google Shape;1075;p35"/>
            <p:cNvGrpSpPr/>
            <p:nvPr/>
          </p:nvGrpSpPr>
          <p:grpSpPr>
            <a:xfrm rot="10800000">
              <a:off x="2665675" y="1614488"/>
              <a:ext cx="567000" cy="567000"/>
              <a:chOff x="8028600" y="1679913"/>
              <a:chExt cx="567000" cy="567000"/>
            </a:xfrm>
          </p:grpSpPr>
          <p:sp>
            <p:nvSpPr>
              <p:cNvPr id="1076" name="Google Shape;1076;p35"/>
              <p:cNvSpPr/>
              <p:nvPr/>
            </p:nvSpPr>
            <p:spPr>
              <a:xfrm rot="2700000">
                <a:off x="8111635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77" name="Google Shape;1077;p35"/>
              <p:cNvSpPr/>
              <p:nvPr/>
            </p:nvSpPr>
            <p:spPr>
              <a:xfrm>
                <a:off x="8186346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78" name="Google Shape;1078;p35"/>
            <p:cNvSpPr/>
            <p:nvPr/>
          </p:nvSpPr>
          <p:spPr>
            <a:xfrm>
              <a:off x="710275" y="1747389"/>
              <a:ext cx="1650600" cy="301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079" name="Google Shape;1079;p35"/>
            <p:cNvCxnSpPr>
              <a:stCxn id="1076" idx="3"/>
            </p:cNvCxnSpPr>
            <p:nvPr/>
          </p:nvCxnSpPr>
          <p:spPr>
            <a:xfrm>
              <a:off x="3149640" y="1897988"/>
              <a:ext cx="12648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3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085" name="Google Shape;1085;p36"/>
          <p:cNvGrpSpPr/>
          <p:nvPr/>
        </p:nvGrpSpPr>
        <p:grpSpPr>
          <a:xfrm>
            <a:off x="3190788" y="1798142"/>
            <a:ext cx="1139650" cy="924007"/>
            <a:chOff x="3190788" y="1882442"/>
            <a:chExt cx="1139650" cy="924007"/>
          </a:xfrm>
        </p:grpSpPr>
        <p:sp>
          <p:nvSpPr>
            <p:cNvPr id="1086" name="Google Shape;1086;p36"/>
            <p:cNvSpPr/>
            <p:nvPr/>
          </p:nvSpPr>
          <p:spPr>
            <a:xfrm>
              <a:off x="3190788" y="1882442"/>
              <a:ext cx="1139650" cy="924007"/>
            </a:xfrm>
            <a:custGeom>
              <a:rect b="b" l="l" r="r" t="t"/>
              <a:pathLst>
                <a:path extrusionOk="0" h="41375" w="51031">
                  <a:moveTo>
                    <a:pt x="11942" y="1"/>
                  </a:moveTo>
                  <a:lnTo>
                    <a:pt x="0" y="20682"/>
                  </a:lnTo>
                  <a:lnTo>
                    <a:pt x="11942" y="41375"/>
                  </a:lnTo>
                  <a:lnTo>
                    <a:pt x="35826" y="41375"/>
                  </a:lnTo>
                  <a:lnTo>
                    <a:pt x="38267" y="37112"/>
                  </a:lnTo>
                  <a:lnTo>
                    <a:pt x="51030" y="36731"/>
                  </a:lnTo>
                  <a:lnTo>
                    <a:pt x="44553" y="26218"/>
                  </a:lnTo>
                  <a:lnTo>
                    <a:pt x="47768" y="20670"/>
                  </a:lnTo>
                  <a:lnTo>
                    <a:pt x="35826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3288621" y="1966453"/>
              <a:ext cx="871101" cy="754370"/>
            </a:xfrm>
            <a:custGeom>
              <a:rect b="b" l="l" r="r" t="t"/>
              <a:pathLst>
                <a:path extrusionOk="0" h="33779" w="39006">
                  <a:moveTo>
                    <a:pt x="9752" y="1"/>
                  </a:moveTo>
                  <a:lnTo>
                    <a:pt x="1" y="16884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84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8" name="Google Shape;1088;p36"/>
          <p:cNvGrpSpPr/>
          <p:nvPr/>
        </p:nvGrpSpPr>
        <p:grpSpPr>
          <a:xfrm>
            <a:off x="3190788" y="2775249"/>
            <a:ext cx="1139650" cy="924030"/>
            <a:chOff x="3190788" y="2859549"/>
            <a:chExt cx="1139650" cy="924030"/>
          </a:xfrm>
        </p:grpSpPr>
        <p:sp>
          <p:nvSpPr>
            <p:cNvPr id="1089" name="Google Shape;1089;p36"/>
            <p:cNvSpPr/>
            <p:nvPr/>
          </p:nvSpPr>
          <p:spPr>
            <a:xfrm>
              <a:off x="3190788" y="2859549"/>
              <a:ext cx="1139650" cy="924030"/>
            </a:xfrm>
            <a:custGeom>
              <a:rect b="b" l="l" r="r" t="t"/>
              <a:pathLst>
                <a:path extrusionOk="0" h="41376" w="51031">
                  <a:moveTo>
                    <a:pt x="11942" y="1"/>
                  </a:moveTo>
                  <a:lnTo>
                    <a:pt x="0" y="20682"/>
                  </a:lnTo>
                  <a:lnTo>
                    <a:pt x="11942" y="41375"/>
                  </a:lnTo>
                  <a:lnTo>
                    <a:pt x="35826" y="41375"/>
                  </a:lnTo>
                  <a:lnTo>
                    <a:pt x="47768" y="20706"/>
                  </a:lnTo>
                  <a:lnTo>
                    <a:pt x="44553" y="15146"/>
                  </a:lnTo>
                  <a:lnTo>
                    <a:pt x="51030" y="4644"/>
                  </a:lnTo>
                  <a:lnTo>
                    <a:pt x="38267" y="4263"/>
                  </a:lnTo>
                  <a:lnTo>
                    <a:pt x="35826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3288621" y="2945168"/>
              <a:ext cx="871101" cy="754370"/>
            </a:xfrm>
            <a:custGeom>
              <a:rect b="b" l="l" r="r" t="t"/>
              <a:pathLst>
                <a:path extrusionOk="0" h="33779" w="39006">
                  <a:moveTo>
                    <a:pt x="9752" y="1"/>
                  </a:moveTo>
                  <a:lnTo>
                    <a:pt x="1" y="16896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96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1" name="Google Shape;1091;p36"/>
          <p:cNvGrpSpPr/>
          <p:nvPr/>
        </p:nvGrpSpPr>
        <p:grpSpPr>
          <a:xfrm>
            <a:off x="4813709" y="1798142"/>
            <a:ext cx="1139650" cy="924007"/>
            <a:chOff x="4813709" y="1882442"/>
            <a:chExt cx="1139650" cy="924007"/>
          </a:xfrm>
        </p:grpSpPr>
        <p:sp>
          <p:nvSpPr>
            <p:cNvPr id="1092" name="Google Shape;1092;p36"/>
            <p:cNvSpPr/>
            <p:nvPr/>
          </p:nvSpPr>
          <p:spPr>
            <a:xfrm>
              <a:off x="4813709" y="1882442"/>
              <a:ext cx="1139650" cy="924007"/>
            </a:xfrm>
            <a:custGeom>
              <a:rect b="b" l="l" r="r" t="t"/>
              <a:pathLst>
                <a:path extrusionOk="0" h="41375" w="51031">
                  <a:moveTo>
                    <a:pt x="15205" y="1"/>
                  </a:moveTo>
                  <a:lnTo>
                    <a:pt x="3263" y="20670"/>
                  </a:lnTo>
                  <a:lnTo>
                    <a:pt x="6478" y="26230"/>
                  </a:lnTo>
                  <a:lnTo>
                    <a:pt x="1" y="36731"/>
                  </a:lnTo>
                  <a:lnTo>
                    <a:pt x="12764" y="37124"/>
                  </a:lnTo>
                  <a:lnTo>
                    <a:pt x="15205" y="41375"/>
                  </a:lnTo>
                  <a:lnTo>
                    <a:pt x="39089" y="41375"/>
                  </a:lnTo>
                  <a:lnTo>
                    <a:pt x="51031" y="20682"/>
                  </a:lnTo>
                  <a:lnTo>
                    <a:pt x="39089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4984409" y="1966453"/>
              <a:ext cx="871101" cy="754370"/>
            </a:xfrm>
            <a:custGeom>
              <a:rect b="b" l="l" r="r" t="t"/>
              <a:pathLst>
                <a:path extrusionOk="0" h="33779" w="39006">
                  <a:moveTo>
                    <a:pt x="9752" y="1"/>
                  </a:moveTo>
                  <a:lnTo>
                    <a:pt x="1" y="16884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84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4" name="Google Shape;1094;p36"/>
          <p:cNvGrpSpPr/>
          <p:nvPr/>
        </p:nvGrpSpPr>
        <p:grpSpPr>
          <a:xfrm>
            <a:off x="4813709" y="2775249"/>
            <a:ext cx="1139650" cy="924030"/>
            <a:chOff x="4813709" y="2859549"/>
            <a:chExt cx="1139650" cy="924030"/>
          </a:xfrm>
        </p:grpSpPr>
        <p:sp>
          <p:nvSpPr>
            <p:cNvPr id="1095" name="Google Shape;1095;p36"/>
            <p:cNvSpPr/>
            <p:nvPr/>
          </p:nvSpPr>
          <p:spPr>
            <a:xfrm>
              <a:off x="4813709" y="2859549"/>
              <a:ext cx="1139650" cy="924030"/>
            </a:xfrm>
            <a:custGeom>
              <a:rect b="b" l="l" r="r" t="t"/>
              <a:pathLst>
                <a:path extrusionOk="0" h="41376" w="51031">
                  <a:moveTo>
                    <a:pt x="15205" y="1"/>
                  </a:moveTo>
                  <a:lnTo>
                    <a:pt x="12764" y="4263"/>
                  </a:lnTo>
                  <a:lnTo>
                    <a:pt x="1" y="4632"/>
                  </a:lnTo>
                  <a:lnTo>
                    <a:pt x="6478" y="15146"/>
                  </a:lnTo>
                  <a:lnTo>
                    <a:pt x="3263" y="20706"/>
                  </a:lnTo>
                  <a:lnTo>
                    <a:pt x="15205" y="41375"/>
                  </a:lnTo>
                  <a:lnTo>
                    <a:pt x="39089" y="41375"/>
                  </a:lnTo>
                  <a:lnTo>
                    <a:pt x="51031" y="20682"/>
                  </a:lnTo>
                  <a:lnTo>
                    <a:pt x="39089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4984409" y="2945168"/>
              <a:ext cx="871101" cy="754370"/>
            </a:xfrm>
            <a:custGeom>
              <a:rect b="b" l="l" r="r" t="t"/>
              <a:pathLst>
                <a:path extrusionOk="0" h="33779" w="39006">
                  <a:moveTo>
                    <a:pt x="9752" y="1"/>
                  </a:moveTo>
                  <a:lnTo>
                    <a:pt x="1" y="16896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96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7" name="Google Shape;1097;p36"/>
          <p:cNvGrpSpPr/>
          <p:nvPr/>
        </p:nvGrpSpPr>
        <p:grpSpPr>
          <a:xfrm>
            <a:off x="4038682" y="1302811"/>
            <a:ext cx="1066779" cy="1169687"/>
            <a:chOff x="4038682" y="1387111"/>
            <a:chExt cx="1066779" cy="1169687"/>
          </a:xfrm>
        </p:grpSpPr>
        <p:sp>
          <p:nvSpPr>
            <p:cNvPr id="1098" name="Google Shape;1098;p36"/>
            <p:cNvSpPr/>
            <p:nvPr/>
          </p:nvSpPr>
          <p:spPr>
            <a:xfrm>
              <a:off x="4038682" y="1387111"/>
              <a:ext cx="1066779" cy="1169687"/>
            </a:xfrm>
            <a:custGeom>
              <a:rect b="b" l="l" r="r" t="t"/>
              <a:pathLst>
                <a:path extrusionOk="0" h="52376" w="47768">
                  <a:moveTo>
                    <a:pt x="11942" y="0"/>
                  </a:moveTo>
                  <a:lnTo>
                    <a:pt x="0" y="20622"/>
                  </a:lnTo>
                  <a:lnTo>
                    <a:pt x="11942" y="41232"/>
                  </a:lnTo>
                  <a:lnTo>
                    <a:pt x="17455" y="41232"/>
                  </a:lnTo>
                  <a:lnTo>
                    <a:pt x="23884" y="52376"/>
                  </a:lnTo>
                  <a:lnTo>
                    <a:pt x="30325" y="41232"/>
                  </a:lnTo>
                  <a:lnTo>
                    <a:pt x="35826" y="41232"/>
                  </a:lnTo>
                  <a:lnTo>
                    <a:pt x="47768" y="20622"/>
                  </a:lnTo>
                  <a:lnTo>
                    <a:pt x="35826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6"/>
            <p:cNvSpPr/>
            <p:nvPr/>
          </p:nvSpPr>
          <p:spPr>
            <a:xfrm>
              <a:off x="4136515" y="1470318"/>
              <a:ext cx="871101" cy="754370"/>
            </a:xfrm>
            <a:custGeom>
              <a:rect b="b" l="l" r="r" t="t"/>
              <a:pathLst>
                <a:path extrusionOk="0" h="33779" w="39006">
                  <a:moveTo>
                    <a:pt x="9752" y="1"/>
                  </a:moveTo>
                  <a:lnTo>
                    <a:pt x="1" y="16896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96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0" name="Google Shape;1100;p36"/>
          <p:cNvGrpSpPr/>
          <p:nvPr/>
        </p:nvGrpSpPr>
        <p:grpSpPr>
          <a:xfrm>
            <a:off x="4038682" y="3024914"/>
            <a:ext cx="1066779" cy="1169441"/>
            <a:chOff x="4038682" y="3109214"/>
            <a:chExt cx="1066779" cy="1169441"/>
          </a:xfrm>
        </p:grpSpPr>
        <p:sp>
          <p:nvSpPr>
            <p:cNvPr id="1101" name="Google Shape;1101;p36"/>
            <p:cNvSpPr/>
            <p:nvPr/>
          </p:nvSpPr>
          <p:spPr>
            <a:xfrm>
              <a:off x="4038682" y="3109214"/>
              <a:ext cx="1066779" cy="1169441"/>
            </a:xfrm>
            <a:custGeom>
              <a:rect b="b" l="l" r="r" t="t"/>
              <a:pathLst>
                <a:path extrusionOk="0" h="52365" w="47768">
                  <a:moveTo>
                    <a:pt x="23884" y="1"/>
                  </a:moveTo>
                  <a:lnTo>
                    <a:pt x="17455" y="11145"/>
                  </a:lnTo>
                  <a:lnTo>
                    <a:pt x="11942" y="11145"/>
                  </a:lnTo>
                  <a:lnTo>
                    <a:pt x="0" y="31755"/>
                  </a:lnTo>
                  <a:lnTo>
                    <a:pt x="11942" y="52364"/>
                  </a:lnTo>
                  <a:lnTo>
                    <a:pt x="35826" y="52364"/>
                  </a:lnTo>
                  <a:lnTo>
                    <a:pt x="47768" y="31755"/>
                  </a:lnTo>
                  <a:lnTo>
                    <a:pt x="35826" y="11145"/>
                  </a:lnTo>
                  <a:lnTo>
                    <a:pt x="30325" y="11145"/>
                  </a:lnTo>
                  <a:lnTo>
                    <a:pt x="2388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4136515" y="3441303"/>
              <a:ext cx="871101" cy="754370"/>
            </a:xfrm>
            <a:custGeom>
              <a:rect b="b" l="l" r="r" t="t"/>
              <a:pathLst>
                <a:path extrusionOk="0" h="33779" w="39006">
                  <a:moveTo>
                    <a:pt x="9752" y="1"/>
                  </a:moveTo>
                  <a:lnTo>
                    <a:pt x="1" y="16884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84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3" name="Google Shape;1103;p36"/>
          <p:cNvGrpSpPr/>
          <p:nvPr/>
        </p:nvGrpSpPr>
        <p:grpSpPr>
          <a:xfrm>
            <a:off x="5247414" y="3063808"/>
            <a:ext cx="345074" cy="346893"/>
            <a:chOff x="6069423" y="2891892"/>
            <a:chExt cx="362321" cy="364231"/>
          </a:xfrm>
        </p:grpSpPr>
        <p:sp>
          <p:nvSpPr>
            <p:cNvPr id="1104" name="Google Shape;1104;p36"/>
            <p:cNvSpPr/>
            <p:nvPr/>
          </p:nvSpPr>
          <p:spPr>
            <a:xfrm>
              <a:off x="6069423" y="2891892"/>
              <a:ext cx="278958" cy="278958"/>
            </a:xfrm>
            <a:custGeom>
              <a:rect b="b" l="l" r="r" t="t"/>
              <a:pathLst>
                <a:path extrusionOk="0" h="8764" w="8764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6"/>
            <p:cNvSpPr/>
            <p:nvPr/>
          </p:nvSpPr>
          <p:spPr>
            <a:xfrm>
              <a:off x="6161507" y="2967679"/>
              <a:ext cx="111851" cy="97432"/>
            </a:xfrm>
            <a:custGeom>
              <a:rect b="b" l="l" r="r" t="t"/>
              <a:pathLst>
                <a:path extrusionOk="0" h="3061" w="3514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6"/>
            <p:cNvSpPr/>
            <p:nvPr/>
          </p:nvSpPr>
          <p:spPr>
            <a:xfrm>
              <a:off x="6144828" y="3007848"/>
              <a:ext cx="105389" cy="88742"/>
            </a:xfrm>
            <a:custGeom>
              <a:rect b="b" l="l" r="r" t="t"/>
              <a:pathLst>
                <a:path extrusionOk="0" h="2788" w="3311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6"/>
            <p:cNvSpPr/>
            <p:nvPr/>
          </p:nvSpPr>
          <p:spPr>
            <a:xfrm>
              <a:off x="6245633" y="3069248"/>
              <a:ext cx="186110" cy="186874"/>
            </a:xfrm>
            <a:custGeom>
              <a:rect b="b" l="l" r="r" t="t"/>
              <a:pathLst>
                <a:path extrusionOk="0" h="5871" w="5847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6"/>
            <p:cNvSpPr/>
            <p:nvPr/>
          </p:nvSpPr>
          <p:spPr>
            <a:xfrm>
              <a:off x="6305888" y="3129884"/>
              <a:ext cx="64488" cy="64456"/>
            </a:xfrm>
            <a:custGeom>
              <a:rect b="b" l="l" r="r" t="t"/>
              <a:pathLst>
                <a:path extrusionOk="0" h="2025" w="2026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6"/>
            <p:cNvSpPr/>
            <p:nvPr/>
          </p:nvSpPr>
          <p:spPr>
            <a:xfrm>
              <a:off x="6173634" y="2997631"/>
              <a:ext cx="70153" cy="70153"/>
            </a:xfrm>
            <a:custGeom>
              <a:rect b="b" l="l" r="r" t="t"/>
              <a:pathLst>
                <a:path extrusionOk="0" h="2204" w="2204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Google Shape;1110;p36"/>
          <p:cNvGrpSpPr/>
          <p:nvPr/>
        </p:nvGrpSpPr>
        <p:grpSpPr>
          <a:xfrm>
            <a:off x="4405135" y="3600636"/>
            <a:ext cx="333888" cy="267105"/>
            <a:chOff x="7500054" y="2934735"/>
            <a:chExt cx="350576" cy="280454"/>
          </a:xfrm>
        </p:grpSpPr>
        <p:sp>
          <p:nvSpPr>
            <p:cNvPr id="1111" name="Google Shape;1111;p36"/>
            <p:cNvSpPr/>
            <p:nvPr/>
          </p:nvSpPr>
          <p:spPr>
            <a:xfrm>
              <a:off x="7571671" y="2959371"/>
              <a:ext cx="191426" cy="10249"/>
            </a:xfrm>
            <a:custGeom>
              <a:rect b="b" l="l" r="r" t="t"/>
              <a:pathLst>
                <a:path extrusionOk="0" h="322" w="6014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6"/>
            <p:cNvSpPr/>
            <p:nvPr/>
          </p:nvSpPr>
          <p:spPr>
            <a:xfrm>
              <a:off x="7500054" y="2934735"/>
              <a:ext cx="350576" cy="280454"/>
            </a:xfrm>
            <a:custGeom>
              <a:rect b="b" l="l" r="r" t="t"/>
              <a:pathLst>
                <a:path extrusionOk="0" h="8811" w="11014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6"/>
            <p:cNvSpPr/>
            <p:nvPr/>
          </p:nvSpPr>
          <p:spPr>
            <a:xfrm>
              <a:off x="7539459" y="3074564"/>
              <a:ext cx="82663" cy="10249"/>
            </a:xfrm>
            <a:custGeom>
              <a:rect b="b" l="l" r="r" t="t"/>
              <a:pathLst>
                <a:path extrusionOk="0" h="322" w="2597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6"/>
            <p:cNvSpPr/>
            <p:nvPr/>
          </p:nvSpPr>
          <p:spPr>
            <a:xfrm>
              <a:off x="7539459" y="3099582"/>
              <a:ext cx="82663" cy="10249"/>
            </a:xfrm>
            <a:custGeom>
              <a:rect b="b" l="l" r="r" t="t"/>
              <a:pathLst>
                <a:path extrusionOk="0" h="322" w="2597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6"/>
            <p:cNvSpPr/>
            <p:nvPr/>
          </p:nvSpPr>
          <p:spPr>
            <a:xfrm>
              <a:off x="7539459" y="3124601"/>
              <a:ext cx="82663" cy="10631"/>
            </a:xfrm>
            <a:custGeom>
              <a:rect b="b" l="l" r="r" t="t"/>
              <a:pathLst>
                <a:path extrusionOk="0" h="334" w="2597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6"/>
            <p:cNvSpPr/>
            <p:nvPr/>
          </p:nvSpPr>
          <p:spPr>
            <a:xfrm>
              <a:off x="7539459" y="3149587"/>
              <a:ext cx="82663" cy="10663"/>
            </a:xfrm>
            <a:custGeom>
              <a:rect b="b" l="l" r="r" t="t"/>
              <a:pathLst>
                <a:path extrusionOk="0" h="335" w="2597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6"/>
            <p:cNvSpPr/>
            <p:nvPr/>
          </p:nvSpPr>
          <p:spPr>
            <a:xfrm>
              <a:off x="7539459" y="3174988"/>
              <a:ext cx="82663" cy="10281"/>
            </a:xfrm>
            <a:custGeom>
              <a:rect b="b" l="l" r="r" t="t"/>
              <a:pathLst>
                <a:path extrusionOk="0" h="323" w="2597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6"/>
            <p:cNvSpPr/>
            <p:nvPr/>
          </p:nvSpPr>
          <p:spPr>
            <a:xfrm>
              <a:off x="7539459" y="3011286"/>
              <a:ext cx="220614" cy="47395"/>
            </a:xfrm>
            <a:custGeom>
              <a:rect b="b" l="l" r="r" t="t"/>
              <a:pathLst>
                <a:path extrusionOk="0" h="1489" w="6931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9" name="Google Shape;1119;p36"/>
          <p:cNvGrpSpPr/>
          <p:nvPr/>
        </p:nvGrpSpPr>
        <p:grpSpPr>
          <a:xfrm>
            <a:off x="5266542" y="2106630"/>
            <a:ext cx="306817" cy="307029"/>
            <a:chOff x="4206763" y="2450951"/>
            <a:chExt cx="322151" cy="322374"/>
          </a:xfrm>
        </p:grpSpPr>
        <p:sp>
          <p:nvSpPr>
            <p:cNvPr id="1120" name="Google Shape;1120;p36"/>
            <p:cNvSpPr/>
            <p:nvPr/>
          </p:nvSpPr>
          <p:spPr>
            <a:xfrm>
              <a:off x="4206763" y="2571650"/>
              <a:ext cx="322151" cy="201675"/>
            </a:xfrm>
            <a:custGeom>
              <a:rect b="b" l="l" r="r" t="t"/>
              <a:pathLst>
                <a:path extrusionOk="0" h="6336" w="10121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6"/>
            <p:cNvSpPr/>
            <p:nvPr/>
          </p:nvSpPr>
          <p:spPr>
            <a:xfrm>
              <a:off x="4210933" y="2450951"/>
              <a:ext cx="308878" cy="185537"/>
            </a:xfrm>
            <a:custGeom>
              <a:rect b="b" l="l" r="r" t="t"/>
              <a:pathLst>
                <a:path extrusionOk="0" h="5829" w="9704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2" name="Google Shape;1122;p36"/>
          <p:cNvGrpSpPr/>
          <p:nvPr/>
        </p:nvGrpSpPr>
        <p:grpSpPr>
          <a:xfrm>
            <a:off x="3564988" y="3077889"/>
            <a:ext cx="318367" cy="318731"/>
            <a:chOff x="3725461" y="2444712"/>
            <a:chExt cx="334279" cy="334661"/>
          </a:xfrm>
        </p:grpSpPr>
        <p:sp>
          <p:nvSpPr>
            <p:cNvPr id="1123" name="Google Shape;1123;p36"/>
            <p:cNvSpPr/>
            <p:nvPr/>
          </p:nvSpPr>
          <p:spPr>
            <a:xfrm>
              <a:off x="3939200" y="2554239"/>
              <a:ext cx="53092" cy="53092"/>
            </a:xfrm>
            <a:custGeom>
              <a:rect b="b" l="l" r="r" t="t"/>
              <a:pathLst>
                <a:path extrusionOk="0" h="1668" w="1668">
                  <a:moveTo>
                    <a:pt x="834" y="334"/>
                  </a:moveTo>
                  <a:cubicBezTo>
                    <a:pt x="1108" y="334"/>
                    <a:pt x="1334" y="548"/>
                    <a:pt x="1334" y="834"/>
                  </a:cubicBezTo>
                  <a:cubicBezTo>
                    <a:pt x="1334" y="1119"/>
                    <a:pt x="1108" y="1346"/>
                    <a:pt x="834" y="1346"/>
                  </a:cubicBezTo>
                  <a:cubicBezTo>
                    <a:pt x="548" y="1346"/>
                    <a:pt x="322" y="1119"/>
                    <a:pt x="322" y="834"/>
                  </a:cubicBezTo>
                  <a:cubicBezTo>
                    <a:pt x="322" y="548"/>
                    <a:pt x="548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70" y="0"/>
                    <a:pt x="0" y="369"/>
                    <a:pt x="0" y="834"/>
                  </a:cubicBezTo>
                  <a:cubicBezTo>
                    <a:pt x="0" y="1298"/>
                    <a:pt x="370" y="1667"/>
                    <a:pt x="834" y="1667"/>
                  </a:cubicBezTo>
                  <a:cubicBezTo>
                    <a:pt x="1286" y="1667"/>
                    <a:pt x="1667" y="1298"/>
                    <a:pt x="1667" y="834"/>
                  </a:cubicBezTo>
                  <a:cubicBezTo>
                    <a:pt x="1667" y="369"/>
                    <a:pt x="1286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6"/>
            <p:cNvSpPr/>
            <p:nvPr/>
          </p:nvSpPr>
          <p:spPr>
            <a:xfrm>
              <a:off x="3941078" y="2618281"/>
              <a:ext cx="68625" cy="49305"/>
            </a:xfrm>
            <a:custGeom>
              <a:rect b="b" l="l" r="r" t="t"/>
              <a:pathLst>
                <a:path extrusionOk="0" h="1549" w="2156">
                  <a:moveTo>
                    <a:pt x="775" y="0"/>
                  </a:moveTo>
                  <a:cubicBezTo>
                    <a:pt x="549" y="0"/>
                    <a:pt x="311" y="60"/>
                    <a:pt x="120" y="167"/>
                  </a:cubicBezTo>
                  <a:cubicBezTo>
                    <a:pt x="37" y="203"/>
                    <a:pt x="1" y="310"/>
                    <a:pt x="37" y="381"/>
                  </a:cubicBezTo>
                  <a:cubicBezTo>
                    <a:pt x="72" y="443"/>
                    <a:pt x="140" y="479"/>
                    <a:pt x="201" y="479"/>
                  </a:cubicBezTo>
                  <a:cubicBezTo>
                    <a:pt x="223" y="479"/>
                    <a:pt x="244" y="474"/>
                    <a:pt x="263" y="465"/>
                  </a:cubicBezTo>
                  <a:cubicBezTo>
                    <a:pt x="418" y="381"/>
                    <a:pt x="596" y="346"/>
                    <a:pt x="751" y="346"/>
                  </a:cubicBezTo>
                  <a:cubicBezTo>
                    <a:pt x="1275" y="346"/>
                    <a:pt x="1704" y="727"/>
                    <a:pt x="1799" y="1215"/>
                  </a:cubicBezTo>
                  <a:lnTo>
                    <a:pt x="751" y="1215"/>
                  </a:lnTo>
                  <a:cubicBezTo>
                    <a:pt x="668" y="1215"/>
                    <a:pt x="584" y="1298"/>
                    <a:pt x="584" y="1382"/>
                  </a:cubicBezTo>
                  <a:cubicBezTo>
                    <a:pt x="584" y="1477"/>
                    <a:pt x="668" y="1548"/>
                    <a:pt x="751" y="1548"/>
                  </a:cubicBezTo>
                  <a:lnTo>
                    <a:pt x="1977" y="1548"/>
                  </a:lnTo>
                  <a:cubicBezTo>
                    <a:pt x="2061" y="1548"/>
                    <a:pt x="2144" y="1477"/>
                    <a:pt x="2144" y="1382"/>
                  </a:cubicBezTo>
                  <a:cubicBezTo>
                    <a:pt x="2156" y="620"/>
                    <a:pt x="1525" y="0"/>
                    <a:pt x="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6"/>
            <p:cNvSpPr/>
            <p:nvPr/>
          </p:nvSpPr>
          <p:spPr>
            <a:xfrm>
              <a:off x="3775116" y="2618281"/>
              <a:ext cx="68625" cy="49305"/>
            </a:xfrm>
            <a:custGeom>
              <a:rect b="b" l="l" r="r" t="t"/>
              <a:pathLst>
                <a:path extrusionOk="0" h="1549" w="2156">
                  <a:moveTo>
                    <a:pt x="1381" y="0"/>
                  </a:moveTo>
                  <a:cubicBezTo>
                    <a:pt x="631" y="0"/>
                    <a:pt x="0" y="620"/>
                    <a:pt x="0" y="1382"/>
                  </a:cubicBezTo>
                  <a:cubicBezTo>
                    <a:pt x="0" y="1477"/>
                    <a:pt x="71" y="1548"/>
                    <a:pt x="167" y="1548"/>
                  </a:cubicBezTo>
                  <a:lnTo>
                    <a:pt x="1405" y="1548"/>
                  </a:lnTo>
                  <a:cubicBezTo>
                    <a:pt x="1488" y="1548"/>
                    <a:pt x="1560" y="1477"/>
                    <a:pt x="1560" y="1382"/>
                  </a:cubicBezTo>
                  <a:cubicBezTo>
                    <a:pt x="1560" y="1298"/>
                    <a:pt x="1500" y="1215"/>
                    <a:pt x="1417" y="1215"/>
                  </a:cubicBezTo>
                  <a:lnTo>
                    <a:pt x="357" y="1215"/>
                  </a:lnTo>
                  <a:cubicBezTo>
                    <a:pt x="429" y="715"/>
                    <a:pt x="881" y="346"/>
                    <a:pt x="1405" y="346"/>
                  </a:cubicBezTo>
                  <a:cubicBezTo>
                    <a:pt x="1584" y="346"/>
                    <a:pt x="1738" y="381"/>
                    <a:pt x="1893" y="465"/>
                  </a:cubicBezTo>
                  <a:cubicBezTo>
                    <a:pt x="1914" y="475"/>
                    <a:pt x="1938" y="481"/>
                    <a:pt x="1962" y="481"/>
                  </a:cubicBezTo>
                  <a:cubicBezTo>
                    <a:pt x="2022" y="481"/>
                    <a:pt x="2086" y="449"/>
                    <a:pt x="2119" y="381"/>
                  </a:cubicBezTo>
                  <a:cubicBezTo>
                    <a:pt x="2155" y="310"/>
                    <a:pt x="2131" y="203"/>
                    <a:pt x="2036" y="167"/>
                  </a:cubicBezTo>
                  <a:cubicBezTo>
                    <a:pt x="1846" y="60"/>
                    <a:pt x="1607" y="0"/>
                    <a:pt x="1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6"/>
            <p:cNvSpPr/>
            <p:nvPr/>
          </p:nvSpPr>
          <p:spPr>
            <a:xfrm>
              <a:off x="3793291" y="2554239"/>
              <a:ext cx="53092" cy="53092"/>
            </a:xfrm>
            <a:custGeom>
              <a:rect b="b" l="l" r="r" t="t"/>
              <a:pathLst>
                <a:path extrusionOk="0" h="1668" w="1668">
                  <a:moveTo>
                    <a:pt x="834" y="334"/>
                  </a:moveTo>
                  <a:cubicBezTo>
                    <a:pt x="1108" y="334"/>
                    <a:pt x="1334" y="548"/>
                    <a:pt x="1334" y="834"/>
                  </a:cubicBezTo>
                  <a:cubicBezTo>
                    <a:pt x="1334" y="1119"/>
                    <a:pt x="1108" y="1346"/>
                    <a:pt x="834" y="1346"/>
                  </a:cubicBezTo>
                  <a:cubicBezTo>
                    <a:pt x="548" y="1346"/>
                    <a:pt x="322" y="1119"/>
                    <a:pt x="322" y="834"/>
                  </a:cubicBezTo>
                  <a:cubicBezTo>
                    <a:pt x="322" y="548"/>
                    <a:pt x="560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70" y="0"/>
                    <a:pt x="1" y="369"/>
                    <a:pt x="1" y="834"/>
                  </a:cubicBezTo>
                  <a:cubicBezTo>
                    <a:pt x="1" y="1298"/>
                    <a:pt x="370" y="1667"/>
                    <a:pt x="834" y="1667"/>
                  </a:cubicBezTo>
                  <a:cubicBezTo>
                    <a:pt x="1286" y="1667"/>
                    <a:pt x="1667" y="1298"/>
                    <a:pt x="1667" y="834"/>
                  </a:cubicBezTo>
                  <a:cubicBezTo>
                    <a:pt x="1667" y="369"/>
                    <a:pt x="1286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6"/>
            <p:cNvSpPr/>
            <p:nvPr/>
          </p:nvSpPr>
          <p:spPr>
            <a:xfrm>
              <a:off x="3858097" y="2540584"/>
              <a:ext cx="69007" cy="69007"/>
            </a:xfrm>
            <a:custGeom>
              <a:rect b="b" l="l" r="r" t="t"/>
              <a:pathLst>
                <a:path extrusionOk="0" h="2168" w="2168">
                  <a:moveTo>
                    <a:pt x="1084" y="346"/>
                  </a:moveTo>
                  <a:cubicBezTo>
                    <a:pt x="1501" y="346"/>
                    <a:pt x="1834" y="667"/>
                    <a:pt x="1834" y="1084"/>
                  </a:cubicBezTo>
                  <a:cubicBezTo>
                    <a:pt x="1834" y="1501"/>
                    <a:pt x="1501" y="1834"/>
                    <a:pt x="1084" y="1834"/>
                  </a:cubicBezTo>
                  <a:cubicBezTo>
                    <a:pt x="667" y="1834"/>
                    <a:pt x="346" y="1501"/>
                    <a:pt x="346" y="1084"/>
                  </a:cubicBezTo>
                  <a:cubicBezTo>
                    <a:pt x="346" y="667"/>
                    <a:pt x="667" y="346"/>
                    <a:pt x="1084" y="346"/>
                  </a:cubicBezTo>
                  <a:close/>
                  <a:moveTo>
                    <a:pt x="1084" y="1"/>
                  </a:moveTo>
                  <a:cubicBezTo>
                    <a:pt x="489" y="1"/>
                    <a:pt x="1" y="489"/>
                    <a:pt x="1" y="1084"/>
                  </a:cubicBezTo>
                  <a:cubicBezTo>
                    <a:pt x="1" y="1679"/>
                    <a:pt x="489" y="2168"/>
                    <a:pt x="1084" y="2168"/>
                  </a:cubicBezTo>
                  <a:cubicBezTo>
                    <a:pt x="1679" y="2168"/>
                    <a:pt x="2167" y="1679"/>
                    <a:pt x="2167" y="1084"/>
                  </a:cubicBezTo>
                  <a:cubicBezTo>
                    <a:pt x="2167" y="489"/>
                    <a:pt x="1679" y="1"/>
                    <a:pt x="10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6"/>
            <p:cNvSpPr/>
            <p:nvPr/>
          </p:nvSpPr>
          <p:spPr>
            <a:xfrm>
              <a:off x="3834224" y="2620159"/>
              <a:ext cx="116752" cy="63342"/>
            </a:xfrm>
            <a:custGeom>
              <a:rect b="b" l="l" r="r" t="t"/>
              <a:pathLst>
                <a:path extrusionOk="0" h="1990" w="3668">
                  <a:moveTo>
                    <a:pt x="1834" y="322"/>
                  </a:moveTo>
                  <a:cubicBezTo>
                    <a:pt x="2596" y="322"/>
                    <a:pt x="3239" y="906"/>
                    <a:pt x="3310" y="1656"/>
                  </a:cubicBezTo>
                  <a:lnTo>
                    <a:pt x="358" y="1656"/>
                  </a:lnTo>
                  <a:cubicBezTo>
                    <a:pt x="453" y="906"/>
                    <a:pt x="1072" y="322"/>
                    <a:pt x="1834" y="322"/>
                  </a:cubicBezTo>
                  <a:close/>
                  <a:moveTo>
                    <a:pt x="1834" y="1"/>
                  </a:moveTo>
                  <a:cubicBezTo>
                    <a:pt x="822" y="1"/>
                    <a:pt x="0" y="823"/>
                    <a:pt x="0" y="1835"/>
                  </a:cubicBezTo>
                  <a:cubicBezTo>
                    <a:pt x="0" y="1918"/>
                    <a:pt x="84" y="1989"/>
                    <a:pt x="167" y="1989"/>
                  </a:cubicBezTo>
                  <a:lnTo>
                    <a:pt x="3489" y="1989"/>
                  </a:lnTo>
                  <a:cubicBezTo>
                    <a:pt x="3572" y="1989"/>
                    <a:pt x="3656" y="1918"/>
                    <a:pt x="3656" y="1835"/>
                  </a:cubicBezTo>
                  <a:cubicBezTo>
                    <a:pt x="3668" y="823"/>
                    <a:pt x="2846" y="1"/>
                    <a:pt x="1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6"/>
            <p:cNvSpPr/>
            <p:nvPr/>
          </p:nvSpPr>
          <p:spPr>
            <a:xfrm>
              <a:off x="3725461" y="2444712"/>
              <a:ext cx="334279" cy="334661"/>
            </a:xfrm>
            <a:custGeom>
              <a:rect b="b" l="l" r="r" t="t"/>
              <a:pathLst>
                <a:path extrusionOk="0" h="10514" w="10502">
                  <a:moveTo>
                    <a:pt x="5418" y="905"/>
                  </a:moveTo>
                  <a:cubicBezTo>
                    <a:pt x="7680" y="1001"/>
                    <a:pt x="9513" y="2834"/>
                    <a:pt x="9597" y="5096"/>
                  </a:cubicBezTo>
                  <a:lnTo>
                    <a:pt x="9192" y="5096"/>
                  </a:lnTo>
                  <a:cubicBezTo>
                    <a:pt x="9109" y="5096"/>
                    <a:pt x="9037" y="5168"/>
                    <a:pt x="9037" y="5263"/>
                  </a:cubicBezTo>
                  <a:cubicBezTo>
                    <a:pt x="9037" y="5346"/>
                    <a:pt x="9109" y="5418"/>
                    <a:pt x="9192" y="5418"/>
                  </a:cubicBezTo>
                  <a:lnTo>
                    <a:pt x="9597" y="5418"/>
                  </a:lnTo>
                  <a:cubicBezTo>
                    <a:pt x="9513" y="7704"/>
                    <a:pt x="7692" y="9525"/>
                    <a:pt x="5418" y="9609"/>
                  </a:cubicBezTo>
                  <a:lnTo>
                    <a:pt x="5418" y="9204"/>
                  </a:lnTo>
                  <a:cubicBezTo>
                    <a:pt x="5418" y="9109"/>
                    <a:pt x="5346" y="9037"/>
                    <a:pt x="5251" y="9037"/>
                  </a:cubicBezTo>
                  <a:cubicBezTo>
                    <a:pt x="5168" y="9037"/>
                    <a:pt x="5084" y="9109"/>
                    <a:pt x="5084" y="9204"/>
                  </a:cubicBezTo>
                  <a:lnTo>
                    <a:pt x="5084" y="9609"/>
                  </a:lnTo>
                  <a:cubicBezTo>
                    <a:pt x="2822" y="9513"/>
                    <a:pt x="1000" y="7680"/>
                    <a:pt x="905" y="5418"/>
                  </a:cubicBezTo>
                  <a:lnTo>
                    <a:pt x="1310" y="5418"/>
                  </a:lnTo>
                  <a:cubicBezTo>
                    <a:pt x="1393" y="5418"/>
                    <a:pt x="1477" y="5346"/>
                    <a:pt x="1477" y="5263"/>
                  </a:cubicBezTo>
                  <a:cubicBezTo>
                    <a:pt x="1477" y="5168"/>
                    <a:pt x="1393" y="5096"/>
                    <a:pt x="1310" y="5096"/>
                  </a:cubicBezTo>
                  <a:lnTo>
                    <a:pt x="905" y="5096"/>
                  </a:lnTo>
                  <a:cubicBezTo>
                    <a:pt x="1000" y="2834"/>
                    <a:pt x="2822" y="1001"/>
                    <a:pt x="5084" y="905"/>
                  </a:cubicBezTo>
                  <a:lnTo>
                    <a:pt x="5084" y="1310"/>
                  </a:lnTo>
                  <a:cubicBezTo>
                    <a:pt x="5084" y="1405"/>
                    <a:pt x="5168" y="1477"/>
                    <a:pt x="5251" y="1477"/>
                  </a:cubicBezTo>
                  <a:cubicBezTo>
                    <a:pt x="5346" y="1477"/>
                    <a:pt x="5418" y="1405"/>
                    <a:pt x="5418" y="1310"/>
                  </a:cubicBezTo>
                  <a:lnTo>
                    <a:pt x="5418" y="905"/>
                  </a:lnTo>
                  <a:close/>
                  <a:moveTo>
                    <a:pt x="5251" y="0"/>
                  </a:moveTo>
                  <a:cubicBezTo>
                    <a:pt x="5168" y="0"/>
                    <a:pt x="5084" y="84"/>
                    <a:pt x="5084" y="167"/>
                  </a:cubicBezTo>
                  <a:lnTo>
                    <a:pt x="5084" y="572"/>
                  </a:lnTo>
                  <a:cubicBezTo>
                    <a:pt x="2632" y="655"/>
                    <a:pt x="655" y="2644"/>
                    <a:pt x="560" y="5096"/>
                  </a:cubicBezTo>
                  <a:lnTo>
                    <a:pt x="167" y="5096"/>
                  </a:lnTo>
                  <a:cubicBezTo>
                    <a:pt x="72" y="5096"/>
                    <a:pt x="0" y="5168"/>
                    <a:pt x="0" y="5263"/>
                  </a:cubicBezTo>
                  <a:cubicBezTo>
                    <a:pt x="0" y="5346"/>
                    <a:pt x="72" y="5418"/>
                    <a:pt x="167" y="5418"/>
                  </a:cubicBezTo>
                  <a:lnTo>
                    <a:pt x="560" y="5418"/>
                  </a:lnTo>
                  <a:cubicBezTo>
                    <a:pt x="655" y="7882"/>
                    <a:pt x="2632" y="9859"/>
                    <a:pt x="5084" y="9942"/>
                  </a:cubicBezTo>
                  <a:lnTo>
                    <a:pt x="5084" y="10347"/>
                  </a:lnTo>
                  <a:cubicBezTo>
                    <a:pt x="5084" y="10442"/>
                    <a:pt x="5168" y="10514"/>
                    <a:pt x="5251" y="10514"/>
                  </a:cubicBezTo>
                  <a:cubicBezTo>
                    <a:pt x="5346" y="10514"/>
                    <a:pt x="5418" y="10442"/>
                    <a:pt x="5418" y="10347"/>
                  </a:cubicBezTo>
                  <a:lnTo>
                    <a:pt x="5418" y="9942"/>
                  </a:lnTo>
                  <a:cubicBezTo>
                    <a:pt x="7870" y="9859"/>
                    <a:pt x="9847" y="7882"/>
                    <a:pt x="9942" y="5418"/>
                  </a:cubicBezTo>
                  <a:lnTo>
                    <a:pt x="10347" y="5418"/>
                  </a:lnTo>
                  <a:cubicBezTo>
                    <a:pt x="10430" y="5418"/>
                    <a:pt x="10502" y="5346"/>
                    <a:pt x="10502" y="5263"/>
                  </a:cubicBezTo>
                  <a:cubicBezTo>
                    <a:pt x="10502" y="5168"/>
                    <a:pt x="10442" y="5096"/>
                    <a:pt x="10347" y="5096"/>
                  </a:cubicBezTo>
                  <a:lnTo>
                    <a:pt x="9942" y="5096"/>
                  </a:lnTo>
                  <a:cubicBezTo>
                    <a:pt x="9847" y="2644"/>
                    <a:pt x="7870" y="655"/>
                    <a:pt x="5418" y="572"/>
                  </a:cubicBezTo>
                  <a:lnTo>
                    <a:pt x="5418" y="167"/>
                  </a:lnTo>
                  <a:cubicBezTo>
                    <a:pt x="5418" y="84"/>
                    <a:pt x="5346" y="0"/>
                    <a:pt x="5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0" name="Google Shape;1130;p36"/>
          <p:cNvGrpSpPr/>
          <p:nvPr/>
        </p:nvGrpSpPr>
        <p:grpSpPr>
          <a:xfrm>
            <a:off x="4390689" y="1601492"/>
            <a:ext cx="362778" cy="323430"/>
            <a:chOff x="855096" y="1504485"/>
            <a:chExt cx="380910" cy="339594"/>
          </a:xfrm>
        </p:grpSpPr>
        <p:sp>
          <p:nvSpPr>
            <p:cNvPr id="1131" name="Google Shape;1131;p36"/>
            <p:cNvSpPr/>
            <p:nvPr/>
          </p:nvSpPr>
          <p:spPr>
            <a:xfrm>
              <a:off x="1092707" y="1504485"/>
              <a:ext cx="107299" cy="136837"/>
            </a:xfrm>
            <a:custGeom>
              <a:rect b="b" l="l" r="r" t="t"/>
              <a:pathLst>
                <a:path extrusionOk="0" h="4299" w="3371">
                  <a:moveTo>
                    <a:pt x="1691" y="357"/>
                  </a:moveTo>
                  <a:cubicBezTo>
                    <a:pt x="2418" y="357"/>
                    <a:pt x="3013" y="953"/>
                    <a:pt x="3013" y="1679"/>
                  </a:cubicBezTo>
                  <a:cubicBezTo>
                    <a:pt x="3013" y="2250"/>
                    <a:pt x="2644" y="2750"/>
                    <a:pt x="2108" y="2929"/>
                  </a:cubicBezTo>
                  <a:lnTo>
                    <a:pt x="2418" y="1726"/>
                  </a:lnTo>
                  <a:cubicBezTo>
                    <a:pt x="2453" y="1643"/>
                    <a:pt x="2394" y="1536"/>
                    <a:pt x="2287" y="1512"/>
                  </a:cubicBezTo>
                  <a:cubicBezTo>
                    <a:pt x="2273" y="1509"/>
                    <a:pt x="2258" y="1507"/>
                    <a:pt x="2244" y="1507"/>
                  </a:cubicBezTo>
                  <a:cubicBezTo>
                    <a:pt x="2162" y="1507"/>
                    <a:pt x="2082" y="1564"/>
                    <a:pt x="2072" y="1655"/>
                  </a:cubicBezTo>
                  <a:lnTo>
                    <a:pt x="2060" y="1715"/>
                  </a:lnTo>
                  <a:lnTo>
                    <a:pt x="1322" y="1715"/>
                  </a:lnTo>
                  <a:lnTo>
                    <a:pt x="1298" y="1655"/>
                  </a:lnTo>
                  <a:cubicBezTo>
                    <a:pt x="1277" y="1568"/>
                    <a:pt x="1195" y="1511"/>
                    <a:pt x="1117" y="1511"/>
                  </a:cubicBezTo>
                  <a:cubicBezTo>
                    <a:pt x="1110" y="1511"/>
                    <a:pt x="1103" y="1511"/>
                    <a:pt x="1096" y="1512"/>
                  </a:cubicBezTo>
                  <a:cubicBezTo>
                    <a:pt x="1001" y="1548"/>
                    <a:pt x="941" y="1631"/>
                    <a:pt x="965" y="1726"/>
                  </a:cubicBezTo>
                  <a:lnTo>
                    <a:pt x="1275" y="2929"/>
                  </a:lnTo>
                  <a:cubicBezTo>
                    <a:pt x="751" y="2750"/>
                    <a:pt x="370" y="2262"/>
                    <a:pt x="370" y="1679"/>
                  </a:cubicBezTo>
                  <a:cubicBezTo>
                    <a:pt x="370" y="953"/>
                    <a:pt x="965" y="357"/>
                    <a:pt x="1691" y="357"/>
                  </a:cubicBezTo>
                  <a:close/>
                  <a:moveTo>
                    <a:pt x="1989" y="2036"/>
                  </a:moveTo>
                  <a:lnTo>
                    <a:pt x="1751" y="3012"/>
                  </a:lnTo>
                  <a:lnTo>
                    <a:pt x="1656" y="3012"/>
                  </a:lnTo>
                  <a:lnTo>
                    <a:pt x="1406" y="2036"/>
                  </a:lnTo>
                  <a:close/>
                  <a:moveTo>
                    <a:pt x="2072" y="3310"/>
                  </a:moveTo>
                  <a:lnTo>
                    <a:pt x="2072" y="3739"/>
                  </a:lnTo>
                  <a:lnTo>
                    <a:pt x="1322" y="3751"/>
                  </a:lnTo>
                  <a:cubicBezTo>
                    <a:pt x="1322" y="3751"/>
                    <a:pt x="1298" y="3751"/>
                    <a:pt x="1298" y="3739"/>
                  </a:cubicBezTo>
                  <a:lnTo>
                    <a:pt x="1298" y="3310"/>
                  </a:lnTo>
                  <a:cubicBezTo>
                    <a:pt x="1417" y="3334"/>
                    <a:pt x="1560" y="3346"/>
                    <a:pt x="1691" y="3346"/>
                  </a:cubicBezTo>
                  <a:cubicBezTo>
                    <a:pt x="1822" y="3346"/>
                    <a:pt x="1953" y="3334"/>
                    <a:pt x="2072" y="3310"/>
                  </a:cubicBezTo>
                  <a:close/>
                  <a:moveTo>
                    <a:pt x="1691" y="0"/>
                  </a:moveTo>
                  <a:cubicBezTo>
                    <a:pt x="763" y="0"/>
                    <a:pt x="1" y="750"/>
                    <a:pt x="1" y="1679"/>
                  </a:cubicBezTo>
                  <a:cubicBezTo>
                    <a:pt x="1" y="2334"/>
                    <a:pt x="394" y="2917"/>
                    <a:pt x="941" y="3191"/>
                  </a:cubicBezTo>
                  <a:lnTo>
                    <a:pt x="941" y="3751"/>
                  </a:lnTo>
                  <a:cubicBezTo>
                    <a:pt x="941" y="3941"/>
                    <a:pt x="1108" y="4108"/>
                    <a:pt x="1298" y="4108"/>
                  </a:cubicBezTo>
                  <a:lnTo>
                    <a:pt x="1501" y="4108"/>
                  </a:lnTo>
                  <a:lnTo>
                    <a:pt x="1501" y="4120"/>
                  </a:lnTo>
                  <a:cubicBezTo>
                    <a:pt x="1501" y="4227"/>
                    <a:pt x="1572" y="4298"/>
                    <a:pt x="1679" y="4298"/>
                  </a:cubicBezTo>
                  <a:cubicBezTo>
                    <a:pt x="1775" y="4298"/>
                    <a:pt x="1858" y="4227"/>
                    <a:pt x="1858" y="4120"/>
                  </a:cubicBezTo>
                  <a:lnTo>
                    <a:pt x="1858" y="4108"/>
                  </a:lnTo>
                  <a:lnTo>
                    <a:pt x="2048" y="4108"/>
                  </a:lnTo>
                  <a:cubicBezTo>
                    <a:pt x="2239" y="4108"/>
                    <a:pt x="2406" y="3941"/>
                    <a:pt x="2406" y="3751"/>
                  </a:cubicBezTo>
                  <a:lnTo>
                    <a:pt x="2406" y="3191"/>
                  </a:lnTo>
                  <a:cubicBezTo>
                    <a:pt x="2953" y="2917"/>
                    <a:pt x="3346" y="2334"/>
                    <a:pt x="3346" y="1679"/>
                  </a:cubicBezTo>
                  <a:cubicBezTo>
                    <a:pt x="3370" y="750"/>
                    <a:pt x="2608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6"/>
            <p:cNvSpPr/>
            <p:nvPr/>
          </p:nvSpPr>
          <p:spPr>
            <a:xfrm>
              <a:off x="855096" y="1521896"/>
              <a:ext cx="214152" cy="322183"/>
            </a:xfrm>
            <a:custGeom>
              <a:rect b="b" l="l" r="r" t="t"/>
              <a:pathLst>
                <a:path extrusionOk="0" h="10122" w="6728">
                  <a:moveTo>
                    <a:pt x="3346" y="358"/>
                  </a:moveTo>
                  <a:cubicBezTo>
                    <a:pt x="3870" y="358"/>
                    <a:pt x="4299" y="703"/>
                    <a:pt x="4299" y="1120"/>
                  </a:cubicBezTo>
                  <a:cubicBezTo>
                    <a:pt x="4001" y="1001"/>
                    <a:pt x="3691" y="941"/>
                    <a:pt x="3346" y="941"/>
                  </a:cubicBezTo>
                  <a:cubicBezTo>
                    <a:pt x="3001" y="941"/>
                    <a:pt x="2691" y="1001"/>
                    <a:pt x="2394" y="1120"/>
                  </a:cubicBezTo>
                  <a:cubicBezTo>
                    <a:pt x="2394" y="703"/>
                    <a:pt x="2810" y="358"/>
                    <a:pt x="3346" y="358"/>
                  </a:cubicBezTo>
                  <a:close/>
                  <a:moveTo>
                    <a:pt x="3370" y="1299"/>
                  </a:moveTo>
                  <a:cubicBezTo>
                    <a:pt x="4620" y="1299"/>
                    <a:pt x="5620" y="2311"/>
                    <a:pt x="5620" y="3561"/>
                  </a:cubicBezTo>
                  <a:cubicBezTo>
                    <a:pt x="5620" y="3882"/>
                    <a:pt x="5549" y="4216"/>
                    <a:pt x="5418" y="4513"/>
                  </a:cubicBezTo>
                  <a:lnTo>
                    <a:pt x="5418" y="4347"/>
                  </a:lnTo>
                  <a:cubicBezTo>
                    <a:pt x="5418" y="4144"/>
                    <a:pt x="5322" y="3930"/>
                    <a:pt x="5168" y="3799"/>
                  </a:cubicBezTo>
                  <a:cubicBezTo>
                    <a:pt x="4811" y="3489"/>
                    <a:pt x="4025" y="2953"/>
                    <a:pt x="2632" y="2811"/>
                  </a:cubicBezTo>
                  <a:cubicBezTo>
                    <a:pt x="2626" y="2810"/>
                    <a:pt x="2619" y="2809"/>
                    <a:pt x="2613" y="2809"/>
                  </a:cubicBezTo>
                  <a:cubicBezTo>
                    <a:pt x="2535" y="2809"/>
                    <a:pt x="2452" y="2878"/>
                    <a:pt x="2441" y="2977"/>
                  </a:cubicBezTo>
                  <a:cubicBezTo>
                    <a:pt x="2429" y="3073"/>
                    <a:pt x="2501" y="3156"/>
                    <a:pt x="2608" y="3168"/>
                  </a:cubicBezTo>
                  <a:cubicBezTo>
                    <a:pt x="3882" y="3311"/>
                    <a:pt x="4632" y="3787"/>
                    <a:pt x="4941" y="4061"/>
                  </a:cubicBezTo>
                  <a:cubicBezTo>
                    <a:pt x="5013" y="4144"/>
                    <a:pt x="5072" y="4239"/>
                    <a:pt x="5072" y="4347"/>
                  </a:cubicBezTo>
                  <a:lnTo>
                    <a:pt x="5072" y="4680"/>
                  </a:lnTo>
                  <a:cubicBezTo>
                    <a:pt x="5072" y="5609"/>
                    <a:pt x="4310" y="6371"/>
                    <a:pt x="3382" y="6371"/>
                  </a:cubicBezTo>
                  <a:cubicBezTo>
                    <a:pt x="3374" y="6371"/>
                    <a:pt x="3367" y="6371"/>
                    <a:pt x="3359" y="6371"/>
                  </a:cubicBezTo>
                  <a:cubicBezTo>
                    <a:pt x="2405" y="6371"/>
                    <a:pt x="1643" y="5625"/>
                    <a:pt x="1643" y="4692"/>
                  </a:cubicBezTo>
                  <a:lnTo>
                    <a:pt x="1643" y="4549"/>
                  </a:lnTo>
                  <a:cubicBezTo>
                    <a:pt x="1643" y="4466"/>
                    <a:pt x="1679" y="4406"/>
                    <a:pt x="1739" y="4382"/>
                  </a:cubicBezTo>
                  <a:cubicBezTo>
                    <a:pt x="1965" y="4263"/>
                    <a:pt x="2251" y="4025"/>
                    <a:pt x="2382" y="3620"/>
                  </a:cubicBezTo>
                  <a:cubicBezTo>
                    <a:pt x="2405" y="3525"/>
                    <a:pt x="2370" y="3430"/>
                    <a:pt x="2274" y="3394"/>
                  </a:cubicBezTo>
                  <a:cubicBezTo>
                    <a:pt x="2258" y="3389"/>
                    <a:pt x="2240" y="3387"/>
                    <a:pt x="2222" y="3387"/>
                  </a:cubicBezTo>
                  <a:cubicBezTo>
                    <a:pt x="2152" y="3387"/>
                    <a:pt x="2079" y="3425"/>
                    <a:pt x="2060" y="3501"/>
                  </a:cubicBezTo>
                  <a:cubicBezTo>
                    <a:pt x="1953" y="3799"/>
                    <a:pt x="1739" y="3966"/>
                    <a:pt x="1584" y="4061"/>
                  </a:cubicBezTo>
                  <a:cubicBezTo>
                    <a:pt x="1417" y="4156"/>
                    <a:pt x="1310" y="4335"/>
                    <a:pt x="1310" y="4513"/>
                  </a:cubicBezTo>
                  <a:cubicBezTo>
                    <a:pt x="1179" y="4216"/>
                    <a:pt x="1108" y="3882"/>
                    <a:pt x="1108" y="3561"/>
                  </a:cubicBezTo>
                  <a:cubicBezTo>
                    <a:pt x="1108" y="2311"/>
                    <a:pt x="2120" y="1299"/>
                    <a:pt x="3370" y="1299"/>
                  </a:cubicBezTo>
                  <a:close/>
                  <a:moveTo>
                    <a:pt x="4108" y="6585"/>
                  </a:moveTo>
                  <a:lnTo>
                    <a:pt x="4108" y="7002"/>
                  </a:lnTo>
                  <a:cubicBezTo>
                    <a:pt x="4108" y="7228"/>
                    <a:pt x="4239" y="7418"/>
                    <a:pt x="4430" y="7502"/>
                  </a:cubicBezTo>
                  <a:lnTo>
                    <a:pt x="4691" y="7621"/>
                  </a:lnTo>
                  <a:cubicBezTo>
                    <a:pt x="4441" y="8133"/>
                    <a:pt x="3918" y="8442"/>
                    <a:pt x="3346" y="8442"/>
                  </a:cubicBezTo>
                  <a:cubicBezTo>
                    <a:pt x="2786" y="8442"/>
                    <a:pt x="2263" y="8133"/>
                    <a:pt x="2013" y="7621"/>
                  </a:cubicBezTo>
                  <a:lnTo>
                    <a:pt x="2263" y="7502"/>
                  </a:lnTo>
                  <a:cubicBezTo>
                    <a:pt x="2453" y="7418"/>
                    <a:pt x="2584" y="7228"/>
                    <a:pt x="2584" y="7002"/>
                  </a:cubicBezTo>
                  <a:lnTo>
                    <a:pt x="2584" y="6585"/>
                  </a:lnTo>
                  <a:cubicBezTo>
                    <a:pt x="2822" y="6668"/>
                    <a:pt x="3084" y="6728"/>
                    <a:pt x="3346" y="6728"/>
                  </a:cubicBezTo>
                  <a:cubicBezTo>
                    <a:pt x="3620" y="6728"/>
                    <a:pt x="3870" y="6668"/>
                    <a:pt x="4108" y="6585"/>
                  </a:cubicBezTo>
                  <a:close/>
                  <a:moveTo>
                    <a:pt x="3346" y="1"/>
                  </a:moveTo>
                  <a:cubicBezTo>
                    <a:pt x="2632" y="1"/>
                    <a:pt x="2060" y="513"/>
                    <a:pt x="2060" y="1120"/>
                  </a:cubicBezTo>
                  <a:cubicBezTo>
                    <a:pt x="2060" y="1179"/>
                    <a:pt x="2060" y="1227"/>
                    <a:pt x="2072" y="1287"/>
                  </a:cubicBezTo>
                  <a:cubicBezTo>
                    <a:pt x="1286" y="1727"/>
                    <a:pt x="750" y="2572"/>
                    <a:pt x="750" y="3561"/>
                  </a:cubicBezTo>
                  <a:cubicBezTo>
                    <a:pt x="750" y="4204"/>
                    <a:pt x="989" y="4811"/>
                    <a:pt x="1405" y="5287"/>
                  </a:cubicBezTo>
                  <a:cubicBezTo>
                    <a:pt x="1548" y="5751"/>
                    <a:pt x="1846" y="6156"/>
                    <a:pt x="2251" y="6406"/>
                  </a:cubicBezTo>
                  <a:lnTo>
                    <a:pt x="2251" y="7014"/>
                  </a:lnTo>
                  <a:cubicBezTo>
                    <a:pt x="2251" y="7085"/>
                    <a:pt x="2203" y="7168"/>
                    <a:pt x="2132" y="7192"/>
                  </a:cubicBezTo>
                  <a:lnTo>
                    <a:pt x="548" y="7895"/>
                  </a:lnTo>
                  <a:cubicBezTo>
                    <a:pt x="203" y="8037"/>
                    <a:pt x="0" y="8371"/>
                    <a:pt x="0" y="8740"/>
                  </a:cubicBezTo>
                  <a:lnTo>
                    <a:pt x="0" y="9942"/>
                  </a:lnTo>
                  <a:cubicBezTo>
                    <a:pt x="0" y="10050"/>
                    <a:pt x="72" y="10121"/>
                    <a:pt x="179" y="10121"/>
                  </a:cubicBezTo>
                  <a:cubicBezTo>
                    <a:pt x="286" y="10121"/>
                    <a:pt x="358" y="10050"/>
                    <a:pt x="358" y="9942"/>
                  </a:cubicBezTo>
                  <a:lnTo>
                    <a:pt x="358" y="8740"/>
                  </a:lnTo>
                  <a:cubicBezTo>
                    <a:pt x="358" y="8514"/>
                    <a:pt x="489" y="8311"/>
                    <a:pt x="703" y="8216"/>
                  </a:cubicBezTo>
                  <a:lnTo>
                    <a:pt x="1691" y="7776"/>
                  </a:lnTo>
                  <a:cubicBezTo>
                    <a:pt x="2013" y="8395"/>
                    <a:pt x="2644" y="8799"/>
                    <a:pt x="3358" y="8799"/>
                  </a:cubicBezTo>
                  <a:cubicBezTo>
                    <a:pt x="4072" y="8799"/>
                    <a:pt x="4715" y="8395"/>
                    <a:pt x="5025" y="7776"/>
                  </a:cubicBezTo>
                  <a:lnTo>
                    <a:pt x="6025" y="8216"/>
                  </a:lnTo>
                  <a:cubicBezTo>
                    <a:pt x="6239" y="8311"/>
                    <a:pt x="6370" y="8514"/>
                    <a:pt x="6370" y="8740"/>
                  </a:cubicBezTo>
                  <a:lnTo>
                    <a:pt x="6370" y="9942"/>
                  </a:lnTo>
                  <a:cubicBezTo>
                    <a:pt x="6370" y="10050"/>
                    <a:pt x="6442" y="10121"/>
                    <a:pt x="6549" y="10121"/>
                  </a:cubicBezTo>
                  <a:cubicBezTo>
                    <a:pt x="6656" y="10121"/>
                    <a:pt x="6727" y="10050"/>
                    <a:pt x="6727" y="9942"/>
                  </a:cubicBezTo>
                  <a:lnTo>
                    <a:pt x="6727" y="8740"/>
                  </a:lnTo>
                  <a:cubicBezTo>
                    <a:pt x="6704" y="8371"/>
                    <a:pt x="6489" y="8037"/>
                    <a:pt x="6144" y="7895"/>
                  </a:cubicBezTo>
                  <a:lnTo>
                    <a:pt x="4572" y="7192"/>
                  </a:lnTo>
                  <a:cubicBezTo>
                    <a:pt x="4501" y="7168"/>
                    <a:pt x="4453" y="7085"/>
                    <a:pt x="4453" y="7014"/>
                  </a:cubicBezTo>
                  <a:lnTo>
                    <a:pt x="4453" y="6406"/>
                  </a:lnTo>
                  <a:cubicBezTo>
                    <a:pt x="4858" y="6156"/>
                    <a:pt x="5156" y="5751"/>
                    <a:pt x="5299" y="5287"/>
                  </a:cubicBezTo>
                  <a:cubicBezTo>
                    <a:pt x="5715" y="4811"/>
                    <a:pt x="5954" y="4204"/>
                    <a:pt x="5954" y="3561"/>
                  </a:cubicBezTo>
                  <a:cubicBezTo>
                    <a:pt x="5954" y="2596"/>
                    <a:pt x="5418" y="1727"/>
                    <a:pt x="4632" y="1287"/>
                  </a:cubicBezTo>
                  <a:cubicBezTo>
                    <a:pt x="4644" y="1227"/>
                    <a:pt x="4644" y="1179"/>
                    <a:pt x="4644" y="1120"/>
                  </a:cubicBezTo>
                  <a:cubicBezTo>
                    <a:pt x="4644" y="513"/>
                    <a:pt x="4060" y="1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6"/>
            <p:cNvSpPr/>
            <p:nvPr/>
          </p:nvSpPr>
          <p:spPr>
            <a:xfrm>
              <a:off x="896411" y="1808780"/>
              <a:ext cx="11395" cy="34918"/>
            </a:xfrm>
            <a:custGeom>
              <a:rect b="b" l="l" r="r" t="t"/>
              <a:pathLst>
                <a:path extrusionOk="0" h="1097" w="358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lnTo>
                    <a:pt x="0" y="918"/>
                  </a:lnTo>
                  <a:cubicBezTo>
                    <a:pt x="0" y="1025"/>
                    <a:pt x="72" y="1096"/>
                    <a:pt x="179" y="1096"/>
                  </a:cubicBezTo>
                  <a:cubicBezTo>
                    <a:pt x="286" y="1096"/>
                    <a:pt x="357" y="1025"/>
                    <a:pt x="357" y="918"/>
                  </a:cubicBezTo>
                  <a:lnTo>
                    <a:pt x="357" y="179"/>
                  </a:lnTo>
                  <a:cubicBezTo>
                    <a:pt x="345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6"/>
            <p:cNvSpPr/>
            <p:nvPr/>
          </p:nvSpPr>
          <p:spPr>
            <a:xfrm>
              <a:off x="1015391" y="1808780"/>
              <a:ext cx="11395" cy="34918"/>
            </a:xfrm>
            <a:custGeom>
              <a:rect b="b" l="l" r="r" t="t"/>
              <a:pathLst>
                <a:path extrusionOk="0" h="1097" w="35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918"/>
                  </a:lnTo>
                  <a:cubicBezTo>
                    <a:pt x="1" y="1025"/>
                    <a:pt x="72" y="1096"/>
                    <a:pt x="179" y="1096"/>
                  </a:cubicBezTo>
                  <a:cubicBezTo>
                    <a:pt x="275" y="1096"/>
                    <a:pt x="346" y="1025"/>
                    <a:pt x="346" y="918"/>
                  </a:cubicBezTo>
                  <a:lnTo>
                    <a:pt x="346" y="179"/>
                  </a:lnTo>
                  <a:cubicBezTo>
                    <a:pt x="358" y="84"/>
                    <a:pt x="275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6"/>
            <p:cNvSpPr/>
            <p:nvPr/>
          </p:nvSpPr>
          <p:spPr>
            <a:xfrm>
              <a:off x="1057471" y="1522660"/>
              <a:ext cx="178534" cy="186110"/>
            </a:xfrm>
            <a:custGeom>
              <a:rect b="b" l="l" r="r" t="t"/>
              <a:pathLst>
                <a:path extrusionOk="0" h="5847" w="5609">
                  <a:moveTo>
                    <a:pt x="739" y="1"/>
                  </a:moveTo>
                  <a:cubicBezTo>
                    <a:pt x="346" y="1"/>
                    <a:pt x="0" y="322"/>
                    <a:pt x="0" y="739"/>
                  </a:cubicBezTo>
                  <a:lnTo>
                    <a:pt x="0" y="3751"/>
                  </a:lnTo>
                  <a:cubicBezTo>
                    <a:pt x="0" y="4144"/>
                    <a:pt x="322" y="4489"/>
                    <a:pt x="739" y="4489"/>
                  </a:cubicBezTo>
                  <a:lnTo>
                    <a:pt x="1084" y="4489"/>
                  </a:lnTo>
                  <a:lnTo>
                    <a:pt x="834" y="5513"/>
                  </a:lnTo>
                  <a:cubicBezTo>
                    <a:pt x="798" y="5620"/>
                    <a:pt x="846" y="5739"/>
                    <a:pt x="941" y="5799"/>
                  </a:cubicBezTo>
                  <a:cubicBezTo>
                    <a:pt x="977" y="5823"/>
                    <a:pt x="1036" y="5847"/>
                    <a:pt x="1084" y="5847"/>
                  </a:cubicBezTo>
                  <a:cubicBezTo>
                    <a:pt x="1143" y="5847"/>
                    <a:pt x="1191" y="5823"/>
                    <a:pt x="1250" y="5799"/>
                  </a:cubicBezTo>
                  <a:lnTo>
                    <a:pt x="3048" y="4489"/>
                  </a:lnTo>
                  <a:lnTo>
                    <a:pt x="4870" y="4489"/>
                  </a:lnTo>
                  <a:cubicBezTo>
                    <a:pt x="5263" y="4489"/>
                    <a:pt x="5608" y="4156"/>
                    <a:pt x="5608" y="3739"/>
                  </a:cubicBezTo>
                  <a:lnTo>
                    <a:pt x="5608" y="739"/>
                  </a:lnTo>
                  <a:cubicBezTo>
                    <a:pt x="5596" y="322"/>
                    <a:pt x="5263" y="1"/>
                    <a:pt x="4870" y="1"/>
                  </a:cubicBezTo>
                  <a:cubicBezTo>
                    <a:pt x="4763" y="1"/>
                    <a:pt x="4691" y="72"/>
                    <a:pt x="4691" y="179"/>
                  </a:cubicBezTo>
                  <a:cubicBezTo>
                    <a:pt x="4691" y="274"/>
                    <a:pt x="4763" y="346"/>
                    <a:pt x="4870" y="346"/>
                  </a:cubicBezTo>
                  <a:cubicBezTo>
                    <a:pt x="5072" y="346"/>
                    <a:pt x="5251" y="524"/>
                    <a:pt x="5251" y="739"/>
                  </a:cubicBezTo>
                  <a:lnTo>
                    <a:pt x="5251" y="3739"/>
                  </a:lnTo>
                  <a:cubicBezTo>
                    <a:pt x="5251" y="3953"/>
                    <a:pt x="5072" y="4132"/>
                    <a:pt x="4870" y="4132"/>
                  </a:cubicBezTo>
                  <a:lnTo>
                    <a:pt x="2989" y="4132"/>
                  </a:lnTo>
                  <a:cubicBezTo>
                    <a:pt x="2965" y="4132"/>
                    <a:pt x="2917" y="4144"/>
                    <a:pt x="2882" y="4156"/>
                  </a:cubicBezTo>
                  <a:lnTo>
                    <a:pt x="1215" y="5382"/>
                  </a:lnTo>
                  <a:lnTo>
                    <a:pt x="1477" y="4358"/>
                  </a:lnTo>
                  <a:cubicBezTo>
                    <a:pt x="1489" y="4299"/>
                    <a:pt x="1477" y="4251"/>
                    <a:pt x="1441" y="4203"/>
                  </a:cubicBezTo>
                  <a:cubicBezTo>
                    <a:pt x="1417" y="4156"/>
                    <a:pt x="1358" y="4132"/>
                    <a:pt x="1310" y="4132"/>
                  </a:cubicBezTo>
                  <a:lnTo>
                    <a:pt x="739" y="4132"/>
                  </a:lnTo>
                  <a:cubicBezTo>
                    <a:pt x="536" y="4132"/>
                    <a:pt x="358" y="3953"/>
                    <a:pt x="358" y="3739"/>
                  </a:cubicBezTo>
                  <a:lnTo>
                    <a:pt x="358" y="739"/>
                  </a:lnTo>
                  <a:cubicBezTo>
                    <a:pt x="358" y="524"/>
                    <a:pt x="536" y="346"/>
                    <a:pt x="739" y="346"/>
                  </a:cubicBezTo>
                  <a:cubicBezTo>
                    <a:pt x="846" y="346"/>
                    <a:pt x="917" y="274"/>
                    <a:pt x="917" y="179"/>
                  </a:cubicBezTo>
                  <a:cubicBezTo>
                    <a:pt x="917" y="72"/>
                    <a:pt x="846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6" name="Google Shape;1136;p36"/>
          <p:cNvGrpSpPr/>
          <p:nvPr/>
        </p:nvGrpSpPr>
        <p:grpSpPr>
          <a:xfrm>
            <a:off x="3564581" y="2109362"/>
            <a:ext cx="344741" cy="299966"/>
            <a:chOff x="3716358" y="1544655"/>
            <a:chExt cx="361971" cy="314958"/>
          </a:xfrm>
        </p:grpSpPr>
        <p:sp>
          <p:nvSpPr>
            <p:cNvPr id="1137" name="Google Shape;1137;p36"/>
            <p:cNvSpPr/>
            <p:nvPr/>
          </p:nvSpPr>
          <p:spPr>
            <a:xfrm>
              <a:off x="3767509" y="1646957"/>
              <a:ext cx="231213" cy="10663"/>
            </a:xfrm>
            <a:custGeom>
              <a:rect b="b" l="l" r="r" t="t"/>
              <a:pathLst>
                <a:path extrusionOk="0" h="335" w="7264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3767509" y="1618532"/>
              <a:ext cx="152020" cy="10663"/>
            </a:xfrm>
            <a:custGeom>
              <a:rect b="b" l="l" r="r" t="t"/>
              <a:pathLst>
                <a:path extrusionOk="0" h="335" w="4776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3931624" y="1618532"/>
              <a:ext cx="67098" cy="10663"/>
            </a:xfrm>
            <a:custGeom>
              <a:rect b="b" l="l" r="r" t="t"/>
              <a:pathLst>
                <a:path extrusionOk="0" h="335" w="2108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6"/>
            <p:cNvSpPr/>
            <p:nvPr/>
          </p:nvSpPr>
          <p:spPr>
            <a:xfrm>
              <a:off x="3767509" y="1590108"/>
              <a:ext cx="39087" cy="10663"/>
            </a:xfrm>
            <a:custGeom>
              <a:rect b="b" l="l" r="r" t="t"/>
              <a:pathLst>
                <a:path extrusionOk="0" h="335" w="1228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6"/>
            <p:cNvSpPr/>
            <p:nvPr/>
          </p:nvSpPr>
          <p:spPr>
            <a:xfrm>
              <a:off x="3818309" y="1590108"/>
              <a:ext cx="180412" cy="10663"/>
            </a:xfrm>
            <a:custGeom>
              <a:rect b="b" l="l" r="r" t="t"/>
              <a:pathLst>
                <a:path extrusionOk="0" h="335" w="5668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2" name="Google Shape;1142;p36"/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</p:grpSpPr>
          <p:sp>
            <p:nvSpPr>
              <p:cNvPr id="1143" name="Google Shape;1143;p36"/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rect b="b" l="l" r="r" t="t"/>
                <a:pathLst>
                  <a:path extrusionOk="0" h="335" w="2656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36"/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rect b="b" l="l" r="r" t="t"/>
                <a:pathLst>
                  <a:path extrusionOk="0" h="335" w="3882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36"/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rect b="b" l="l" r="r" t="t"/>
                <a:pathLst>
                  <a:path extrusionOk="0" h="335" w="549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36"/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rect b="b" l="l" r="r" t="t"/>
                <a:pathLst>
                  <a:path extrusionOk="0" h="335" w="1394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36"/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rect b="b" l="l" r="r" t="t"/>
                <a:pathLst>
                  <a:path extrusionOk="0" h="9895" w="11372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48" name="Google Shape;1148;p36"/>
          <p:cNvGrpSpPr/>
          <p:nvPr/>
        </p:nvGrpSpPr>
        <p:grpSpPr>
          <a:xfrm>
            <a:off x="6344594" y="1250963"/>
            <a:ext cx="2082231" cy="855521"/>
            <a:chOff x="6344594" y="1335263"/>
            <a:chExt cx="2082231" cy="855521"/>
          </a:xfrm>
        </p:grpSpPr>
        <p:sp>
          <p:nvSpPr>
            <p:cNvPr id="1149" name="Google Shape;1149;p36"/>
            <p:cNvSpPr txBox="1"/>
            <p:nvPr/>
          </p:nvSpPr>
          <p:spPr>
            <a:xfrm>
              <a:off x="6344594" y="1600684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0" name="Google Shape;1150;p36"/>
            <p:cNvSpPr txBox="1"/>
            <p:nvPr/>
          </p:nvSpPr>
          <p:spPr>
            <a:xfrm>
              <a:off x="6347225" y="1335263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1" name="Google Shape;1151;p36"/>
          <p:cNvGrpSpPr/>
          <p:nvPr/>
        </p:nvGrpSpPr>
        <p:grpSpPr>
          <a:xfrm>
            <a:off x="6344594" y="2313134"/>
            <a:ext cx="2082231" cy="863315"/>
            <a:chOff x="6344594" y="2397434"/>
            <a:chExt cx="2082231" cy="863315"/>
          </a:xfrm>
        </p:grpSpPr>
        <p:sp>
          <p:nvSpPr>
            <p:cNvPr id="1152" name="Google Shape;1152;p36"/>
            <p:cNvSpPr txBox="1"/>
            <p:nvPr/>
          </p:nvSpPr>
          <p:spPr>
            <a:xfrm>
              <a:off x="6344594" y="2670650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3" name="Google Shape;1153;p36"/>
            <p:cNvSpPr txBox="1"/>
            <p:nvPr/>
          </p:nvSpPr>
          <p:spPr>
            <a:xfrm>
              <a:off x="6347225" y="2397434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4" name="Google Shape;1154;p36"/>
          <p:cNvGrpSpPr/>
          <p:nvPr/>
        </p:nvGrpSpPr>
        <p:grpSpPr>
          <a:xfrm>
            <a:off x="6344594" y="3383100"/>
            <a:ext cx="2082231" cy="862918"/>
            <a:chOff x="6344594" y="3467400"/>
            <a:chExt cx="2082231" cy="862918"/>
          </a:xfrm>
        </p:grpSpPr>
        <p:sp>
          <p:nvSpPr>
            <p:cNvPr id="1155" name="Google Shape;1155;p36"/>
            <p:cNvSpPr txBox="1"/>
            <p:nvPr/>
          </p:nvSpPr>
          <p:spPr>
            <a:xfrm>
              <a:off x="6344594" y="3740218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6" name="Google Shape;1156;p36"/>
            <p:cNvSpPr txBox="1"/>
            <p:nvPr/>
          </p:nvSpPr>
          <p:spPr>
            <a:xfrm>
              <a:off x="6347225" y="3467400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7" name="Google Shape;1157;p36"/>
          <p:cNvGrpSpPr/>
          <p:nvPr/>
        </p:nvGrpSpPr>
        <p:grpSpPr>
          <a:xfrm>
            <a:off x="710272" y="1250963"/>
            <a:ext cx="2089253" cy="839268"/>
            <a:chOff x="710272" y="1456088"/>
            <a:chExt cx="2089253" cy="839268"/>
          </a:xfrm>
        </p:grpSpPr>
        <p:sp>
          <p:nvSpPr>
            <p:cNvPr id="1158" name="Google Shape;1158;p36"/>
            <p:cNvSpPr txBox="1"/>
            <p:nvPr/>
          </p:nvSpPr>
          <p:spPr>
            <a:xfrm>
              <a:off x="710272" y="1705256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9" name="Google Shape;1159;p36"/>
            <p:cNvSpPr txBox="1"/>
            <p:nvPr/>
          </p:nvSpPr>
          <p:spPr>
            <a:xfrm>
              <a:off x="719925" y="1456088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60" name="Google Shape;1160;p36"/>
          <p:cNvGrpSpPr/>
          <p:nvPr/>
        </p:nvGrpSpPr>
        <p:grpSpPr>
          <a:xfrm>
            <a:off x="710272" y="2305235"/>
            <a:ext cx="2089253" cy="862860"/>
            <a:chOff x="710272" y="2518063"/>
            <a:chExt cx="2089253" cy="862860"/>
          </a:xfrm>
        </p:grpSpPr>
        <p:sp>
          <p:nvSpPr>
            <p:cNvPr id="1161" name="Google Shape;1161;p36"/>
            <p:cNvSpPr txBox="1"/>
            <p:nvPr/>
          </p:nvSpPr>
          <p:spPr>
            <a:xfrm>
              <a:off x="710272" y="2790822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2" name="Google Shape;1162;p36"/>
            <p:cNvSpPr txBox="1"/>
            <p:nvPr/>
          </p:nvSpPr>
          <p:spPr>
            <a:xfrm>
              <a:off x="719925" y="2518063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63" name="Google Shape;1163;p36"/>
          <p:cNvGrpSpPr/>
          <p:nvPr/>
        </p:nvGrpSpPr>
        <p:grpSpPr>
          <a:xfrm>
            <a:off x="713748" y="3383100"/>
            <a:ext cx="2085777" cy="863066"/>
            <a:chOff x="713748" y="3588225"/>
            <a:chExt cx="2085777" cy="863066"/>
          </a:xfrm>
        </p:grpSpPr>
        <p:sp>
          <p:nvSpPr>
            <p:cNvPr id="1164" name="Google Shape;1164;p36"/>
            <p:cNvSpPr txBox="1"/>
            <p:nvPr/>
          </p:nvSpPr>
          <p:spPr>
            <a:xfrm>
              <a:off x="713748" y="3861191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5" name="Google Shape;1165;p36"/>
            <p:cNvSpPr txBox="1"/>
            <p:nvPr/>
          </p:nvSpPr>
          <p:spPr>
            <a:xfrm>
              <a:off x="719925" y="3588225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37"/>
          <p:cNvSpPr/>
          <p:nvPr/>
        </p:nvSpPr>
        <p:spPr>
          <a:xfrm>
            <a:off x="1064175" y="536650"/>
            <a:ext cx="3507740" cy="793275"/>
          </a:xfrm>
          <a:custGeom>
            <a:rect b="b" l="l" r="r" t="t"/>
            <a:pathLst>
              <a:path extrusionOk="0" h="27766" w="80333">
                <a:moveTo>
                  <a:pt x="1" y="0"/>
                </a:moveTo>
                <a:lnTo>
                  <a:pt x="1" y="27766"/>
                </a:lnTo>
                <a:lnTo>
                  <a:pt x="80332" y="27766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457200" spcFirstLastPara="1" rIns="4572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Planet 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Jupiter is a gas giant and also the biggest one in the Solar System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1" name="Google Shape;1171;p37"/>
          <p:cNvSpPr/>
          <p:nvPr/>
        </p:nvSpPr>
        <p:spPr>
          <a:xfrm>
            <a:off x="1064175" y="2721250"/>
            <a:ext cx="3507740" cy="793275"/>
          </a:xfrm>
          <a:custGeom>
            <a:rect b="b" l="l" r="r" t="t"/>
            <a:pathLst>
              <a:path extrusionOk="0" h="27766" w="80333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457200" spcFirstLastPara="1" rIns="4572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Despite being red, Mars is a very cold place full of iron oxide dust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2" name="Google Shape;1172;p37"/>
          <p:cNvSpPr/>
          <p:nvPr/>
        </p:nvSpPr>
        <p:spPr>
          <a:xfrm>
            <a:off x="1064175" y="3813550"/>
            <a:ext cx="3507740" cy="793275"/>
          </a:xfrm>
          <a:custGeom>
            <a:rect b="b" l="l" r="r" t="t"/>
            <a:pathLst>
              <a:path extrusionOk="0" h="27766" w="80333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457200" spcFirstLastPara="1" rIns="4572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 and the only one that harbors life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3" name="Google Shape;1173;p37"/>
          <p:cNvSpPr/>
          <p:nvPr/>
        </p:nvSpPr>
        <p:spPr>
          <a:xfrm>
            <a:off x="1064175" y="1628950"/>
            <a:ext cx="3507740" cy="793275"/>
          </a:xfrm>
          <a:custGeom>
            <a:rect b="b" l="l" r="r" t="t"/>
            <a:pathLst>
              <a:path extrusionOk="0" h="27766" w="80333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457200" spcFirstLastPara="1" rIns="4572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Mercury is the closest to the Sun and the smallest one in the Solar System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4" name="Google Shape;1174;p37"/>
          <p:cNvSpPr/>
          <p:nvPr/>
        </p:nvSpPr>
        <p:spPr>
          <a:xfrm>
            <a:off x="4119501" y="1003037"/>
            <a:ext cx="952800" cy="952800"/>
          </a:xfrm>
          <a:prstGeom prst="arc">
            <a:avLst>
              <a:gd fmla="val 16200000" name="adj1"/>
              <a:gd fmla="val 5396403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5" name="Google Shape;1175;p37"/>
          <p:cNvGrpSpPr/>
          <p:nvPr/>
        </p:nvGrpSpPr>
        <p:grpSpPr>
          <a:xfrm>
            <a:off x="710265" y="1121593"/>
            <a:ext cx="715680" cy="715729"/>
            <a:chOff x="710265" y="1121593"/>
            <a:chExt cx="715680" cy="715729"/>
          </a:xfrm>
        </p:grpSpPr>
        <p:sp>
          <p:nvSpPr>
            <p:cNvPr id="1176" name="Google Shape;1176;p37"/>
            <p:cNvSpPr/>
            <p:nvPr/>
          </p:nvSpPr>
          <p:spPr>
            <a:xfrm>
              <a:off x="710265" y="1121593"/>
              <a:ext cx="715680" cy="715729"/>
            </a:xfrm>
            <a:custGeom>
              <a:rect b="b" l="l" r="r" t="t"/>
              <a:pathLst>
                <a:path extrusionOk="0" h="19694" w="19694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7"/>
            <p:cNvSpPr/>
            <p:nvPr/>
          </p:nvSpPr>
          <p:spPr>
            <a:xfrm>
              <a:off x="763976" y="1175265"/>
              <a:ext cx="608292" cy="608822"/>
            </a:xfrm>
            <a:custGeom>
              <a:rect b="b" l="l" r="r" t="t"/>
              <a:pathLst>
                <a:path extrusionOk="0" h="14824" w="14812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Task 1</a:t>
              </a:r>
              <a:endParaRPr sz="1500"/>
            </a:p>
          </p:txBody>
        </p:sp>
      </p:grpSp>
      <p:sp>
        <p:nvSpPr>
          <p:cNvPr id="1178" name="Google Shape;1178;p37"/>
          <p:cNvSpPr txBox="1"/>
          <p:nvPr/>
        </p:nvSpPr>
        <p:spPr>
          <a:xfrm>
            <a:off x="5419800" y="1471388"/>
            <a:ext cx="30138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Project Management Infographics</a:t>
            </a:r>
            <a:endParaRPr sz="2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9" name="Google Shape;1179;p37"/>
          <p:cNvSpPr txBox="1"/>
          <p:nvPr/>
        </p:nvSpPr>
        <p:spPr>
          <a:xfrm>
            <a:off x="5537525" y="2428625"/>
            <a:ext cx="2896200" cy="12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poisonous. It’s the second-brightest natural object in the night sky after the Moon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80" name="Google Shape;1180;p37"/>
          <p:cNvGrpSpPr/>
          <p:nvPr/>
        </p:nvGrpSpPr>
        <p:grpSpPr>
          <a:xfrm>
            <a:off x="710265" y="2213902"/>
            <a:ext cx="715680" cy="715729"/>
            <a:chOff x="710265" y="2213902"/>
            <a:chExt cx="715680" cy="715729"/>
          </a:xfrm>
        </p:grpSpPr>
        <p:sp>
          <p:nvSpPr>
            <p:cNvPr id="1181" name="Google Shape;1181;p37"/>
            <p:cNvSpPr/>
            <p:nvPr/>
          </p:nvSpPr>
          <p:spPr>
            <a:xfrm>
              <a:off x="710265" y="2213902"/>
              <a:ext cx="715680" cy="715729"/>
            </a:xfrm>
            <a:custGeom>
              <a:rect b="b" l="l" r="r" t="t"/>
              <a:pathLst>
                <a:path extrusionOk="0" h="19694" w="19694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763976" y="2267355"/>
              <a:ext cx="608292" cy="608822"/>
            </a:xfrm>
            <a:custGeom>
              <a:rect b="b" l="l" r="r" t="t"/>
              <a:pathLst>
                <a:path extrusionOk="0" h="14824" w="14812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Task 2</a:t>
              </a:r>
              <a:endParaRPr sz="1500"/>
            </a:p>
          </p:txBody>
        </p:sp>
      </p:grpSp>
      <p:grpSp>
        <p:nvGrpSpPr>
          <p:cNvPr id="1183" name="Google Shape;1183;p37"/>
          <p:cNvGrpSpPr/>
          <p:nvPr/>
        </p:nvGrpSpPr>
        <p:grpSpPr>
          <a:xfrm>
            <a:off x="710265" y="3306227"/>
            <a:ext cx="715680" cy="715729"/>
            <a:chOff x="710265" y="3306227"/>
            <a:chExt cx="715680" cy="715729"/>
          </a:xfrm>
        </p:grpSpPr>
        <p:sp>
          <p:nvSpPr>
            <p:cNvPr id="1184" name="Google Shape;1184;p37"/>
            <p:cNvSpPr/>
            <p:nvPr/>
          </p:nvSpPr>
          <p:spPr>
            <a:xfrm>
              <a:off x="710265" y="3306227"/>
              <a:ext cx="715680" cy="715729"/>
            </a:xfrm>
            <a:custGeom>
              <a:rect b="b" l="l" r="r" t="t"/>
              <a:pathLst>
                <a:path extrusionOk="0" h="19694" w="19694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763976" y="3359680"/>
              <a:ext cx="608292" cy="608822"/>
            </a:xfrm>
            <a:custGeom>
              <a:rect b="b" l="l" r="r" t="t"/>
              <a:pathLst>
                <a:path extrusionOk="0" h="14824" w="14812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Task 3</a:t>
              </a:r>
              <a:endParaRPr sz="1500"/>
            </a:p>
          </p:txBody>
        </p:sp>
      </p:grpSp>
      <p:sp>
        <p:nvSpPr>
          <p:cNvPr id="1186" name="Google Shape;1186;p37"/>
          <p:cNvSpPr/>
          <p:nvPr/>
        </p:nvSpPr>
        <p:spPr>
          <a:xfrm>
            <a:off x="4119501" y="2095338"/>
            <a:ext cx="952800" cy="952800"/>
          </a:xfrm>
          <a:prstGeom prst="arc">
            <a:avLst>
              <a:gd fmla="val 16200000" name="adj1"/>
              <a:gd fmla="val 5396403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37"/>
          <p:cNvSpPr/>
          <p:nvPr/>
        </p:nvSpPr>
        <p:spPr>
          <a:xfrm>
            <a:off x="4119501" y="3187638"/>
            <a:ext cx="952800" cy="952800"/>
          </a:xfrm>
          <a:prstGeom prst="arc">
            <a:avLst>
              <a:gd fmla="val 16200000" name="adj1"/>
              <a:gd fmla="val 5396403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3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193" name="Google Shape;1193;p38"/>
          <p:cNvGrpSpPr/>
          <p:nvPr/>
        </p:nvGrpSpPr>
        <p:grpSpPr>
          <a:xfrm>
            <a:off x="710263" y="1475375"/>
            <a:ext cx="1651808" cy="2867388"/>
            <a:chOff x="710263" y="1475375"/>
            <a:chExt cx="1651808" cy="2867388"/>
          </a:xfrm>
        </p:grpSpPr>
        <p:sp>
          <p:nvSpPr>
            <p:cNvPr id="1194" name="Google Shape;1194;p38"/>
            <p:cNvSpPr/>
            <p:nvPr/>
          </p:nvSpPr>
          <p:spPr>
            <a:xfrm>
              <a:off x="710263" y="2113046"/>
              <a:ext cx="169219" cy="185025"/>
            </a:xfrm>
            <a:custGeom>
              <a:rect b="b" l="l" r="r" t="t"/>
              <a:pathLst>
                <a:path extrusionOk="0" h="6263" w="5728">
                  <a:moveTo>
                    <a:pt x="5394" y="0"/>
                  </a:moveTo>
                  <a:lnTo>
                    <a:pt x="0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1064103" y="4173169"/>
              <a:ext cx="179766" cy="169574"/>
            </a:xfrm>
            <a:custGeom>
              <a:rect b="b" l="l" r="r" t="t"/>
              <a:pathLst>
                <a:path extrusionOk="0" h="5740" w="6085">
                  <a:moveTo>
                    <a:pt x="6084" y="1"/>
                  </a:moveTo>
                  <a:lnTo>
                    <a:pt x="0" y="703"/>
                  </a:lnTo>
                  <a:lnTo>
                    <a:pt x="4798" y="5739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1891336" y="4173169"/>
              <a:ext cx="179766" cy="169574"/>
            </a:xfrm>
            <a:custGeom>
              <a:rect b="b" l="l" r="r" t="t"/>
              <a:pathLst>
                <a:path extrusionOk="0" h="5740" w="6085">
                  <a:moveTo>
                    <a:pt x="1" y="1"/>
                  </a:moveTo>
                  <a:lnTo>
                    <a:pt x="1287" y="5739"/>
                  </a:lnTo>
                  <a:lnTo>
                    <a:pt x="6085" y="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1875148" y="1475375"/>
              <a:ext cx="158673" cy="139322"/>
            </a:xfrm>
            <a:custGeom>
              <a:rect b="b" l="l" r="r" t="t"/>
              <a:pathLst>
                <a:path extrusionOk="0" h="4716" w="5371">
                  <a:moveTo>
                    <a:pt x="953" y="0"/>
                  </a:moveTo>
                  <a:lnTo>
                    <a:pt x="1" y="4715"/>
                  </a:lnTo>
                  <a:lnTo>
                    <a:pt x="5371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816850" y="1569217"/>
              <a:ext cx="1545220" cy="2633274"/>
            </a:xfrm>
            <a:custGeom>
              <a:rect b="b" l="l" r="r" t="t"/>
              <a:pathLst>
                <a:path extrusionOk="0" h="84285" w="52305">
                  <a:moveTo>
                    <a:pt x="0" y="0"/>
                  </a:moveTo>
                  <a:lnTo>
                    <a:pt x="0" y="84284"/>
                  </a:lnTo>
                  <a:lnTo>
                    <a:pt x="52304" y="84284"/>
                  </a:lnTo>
                  <a:lnTo>
                    <a:pt x="523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710263" y="1475375"/>
              <a:ext cx="1193133" cy="662343"/>
            </a:xfrm>
            <a:custGeom>
              <a:rect b="b" l="l" r="r" t="t"/>
              <a:pathLst>
                <a:path extrusionOk="0" h="22420" w="40387">
                  <a:moveTo>
                    <a:pt x="0" y="0"/>
                  </a:moveTo>
                  <a:lnTo>
                    <a:pt x="0" y="22420"/>
                  </a:lnTo>
                  <a:lnTo>
                    <a:pt x="35898" y="22420"/>
                  </a:lnTo>
                  <a:cubicBezTo>
                    <a:pt x="38374" y="22420"/>
                    <a:pt x="40386" y="20407"/>
                    <a:pt x="40386" y="17931"/>
                  </a:cubicBezTo>
                  <a:lnTo>
                    <a:pt x="40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1</a:t>
              </a: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1205840" y="3787689"/>
              <a:ext cx="723555" cy="555074"/>
            </a:xfrm>
            <a:custGeom>
              <a:rect b="b" l="l" r="r" t="t"/>
              <a:pathLst>
                <a:path extrusionOk="0" h="18789" w="24492">
                  <a:moveTo>
                    <a:pt x="4489" y="0"/>
                  </a:moveTo>
                  <a:cubicBezTo>
                    <a:pt x="2013" y="0"/>
                    <a:pt x="0" y="2012"/>
                    <a:pt x="0" y="4489"/>
                  </a:cubicBezTo>
                  <a:lnTo>
                    <a:pt x="0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91" y="0"/>
                    <a:pt x="20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/>
            </a:p>
          </p:txBody>
        </p:sp>
        <p:sp>
          <p:nvSpPr>
            <p:cNvPr id="1201" name="Google Shape;1201;p38"/>
            <p:cNvSpPr txBox="1"/>
            <p:nvPr/>
          </p:nvSpPr>
          <p:spPr>
            <a:xfrm>
              <a:off x="860010" y="2451050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2" name="Google Shape;1202;p38"/>
            <p:cNvSpPr txBox="1"/>
            <p:nvPr/>
          </p:nvSpPr>
          <p:spPr>
            <a:xfrm>
              <a:off x="860010" y="2842251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3" name="Google Shape;1203;p38"/>
          <p:cNvGrpSpPr/>
          <p:nvPr/>
        </p:nvGrpSpPr>
        <p:grpSpPr>
          <a:xfrm>
            <a:off x="6787256" y="1475375"/>
            <a:ext cx="1646519" cy="2867388"/>
            <a:chOff x="6787256" y="1475375"/>
            <a:chExt cx="1646519" cy="2867388"/>
          </a:xfrm>
        </p:grpSpPr>
        <p:sp>
          <p:nvSpPr>
            <p:cNvPr id="1204" name="Google Shape;1204;p38"/>
            <p:cNvSpPr/>
            <p:nvPr/>
          </p:nvSpPr>
          <p:spPr>
            <a:xfrm>
              <a:off x="7141096" y="4173169"/>
              <a:ext cx="179766" cy="169574"/>
            </a:xfrm>
            <a:custGeom>
              <a:rect b="b" l="l" r="r" t="t"/>
              <a:pathLst>
                <a:path extrusionOk="0" h="5740" w="6085">
                  <a:moveTo>
                    <a:pt x="6084" y="1"/>
                  </a:moveTo>
                  <a:lnTo>
                    <a:pt x="0" y="703"/>
                  </a:lnTo>
                  <a:lnTo>
                    <a:pt x="4798" y="5739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7968330" y="4173169"/>
              <a:ext cx="179766" cy="169574"/>
            </a:xfrm>
            <a:custGeom>
              <a:rect b="b" l="l" r="r" t="t"/>
              <a:pathLst>
                <a:path extrusionOk="0" h="5740" w="6085">
                  <a:moveTo>
                    <a:pt x="1" y="1"/>
                  </a:moveTo>
                  <a:lnTo>
                    <a:pt x="1287" y="5739"/>
                  </a:lnTo>
                  <a:lnTo>
                    <a:pt x="6085" y="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7952171" y="1475375"/>
              <a:ext cx="158643" cy="139322"/>
            </a:xfrm>
            <a:custGeom>
              <a:rect b="b" l="l" r="r" t="t"/>
              <a:pathLst>
                <a:path extrusionOk="0" h="4716" w="5370">
                  <a:moveTo>
                    <a:pt x="953" y="0"/>
                  </a:moveTo>
                  <a:lnTo>
                    <a:pt x="0" y="4715"/>
                  </a:lnTo>
                  <a:lnTo>
                    <a:pt x="5370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6787256" y="2113046"/>
              <a:ext cx="169219" cy="185025"/>
            </a:xfrm>
            <a:custGeom>
              <a:rect b="b" l="l" r="r" t="t"/>
              <a:pathLst>
                <a:path extrusionOk="0" h="6263" w="5728">
                  <a:moveTo>
                    <a:pt x="5394" y="0"/>
                  </a:moveTo>
                  <a:lnTo>
                    <a:pt x="1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6888555" y="1564000"/>
              <a:ext cx="1545220" cy="2632899"/>
            </a:xfrm>
            <a:custGeom>
              <a:rect b="b" l="l" r="r" t="t"/>
              <a:pathLst>
                <a:path extrusionOk="0" h="84273" w="52305">
                  <a:moveTo>
                    <a:pt x="1" y="1"/>
                  </a:moveTo>
                  <a:lnTo>
                    <a:pt x="1" y="84273"/>
                  </a:lnTo>
                  <a:lnTo>
                    <a:pt x="52305" y="84273"/>
                  </a:lnTo>
                  <a:lnTo>
                    <a:pt x="52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6787256" y="1475375"/>
              <a:ext cx="1193133" cy="662343"/>
            </a:xfrm>
            <a:custGeom>
              <a:rect b="b" l="l" r="r" t="t"/>
              <a:pathLst>
                <a:path extrusionOk="0" h="22420" w="40387">
                  <a:moveTo>
                    <a:pt x="1" y="0"/>
                  </a:moveTo>
                  <a:lnTo>
                    <a:pt x="1" y="22420"/>
                  </a:lnTo>
                  <a:lnTo>
                    <a:pt x="35898" y="22420"/>
                  </a:lnTo>
                  <a:cubicBezTo>
                    <a:pt x="38374" y="22420"/>
                    <a:pt x="40387" y="20407"/>
                    <a:pt x="40387" y="17931"/>
                  </a:cubicBezTo>
                  <a:lnTo>
                    <a:pt x="403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4</a:t>
              </a: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7282834" y="3787689"/>
              <a:ext cx="723555" cy="555074"/>
            </a:xfrm>
            <a:custGeom>
              <a:rect b="b" l="l" r="r" t="t"/>
              <a:pathLst>
                <a:path extrusionOk="0" h="18789" w="24492">
                  <a:moveTo>
                    <a:pt x="4489" y="0"/>
                  </a:moveTo>
                  <a:cubicBezTo>
                    <a:pt x="2013" y="0"/>
                    <a:pt x="0" y="2012"/>
                    <a:pt x="0" y="4489"/>
                  </a:cubicBezTo>
                  <a:lnTo>
                    <a:pt x="0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91" y="0"/>
                    <a:pt x="200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/>
            </a:p>
          </p:txBody>
        </p:sp>
        <p:sp>
          <p:nvSpPr>
            <p:cNvPr id="1211" name="Google Shape;1211;p38"/>
            <p:cNvSpPr txBox="1"/>
            <p:nvPr/>
          </p:nvSpPr>
          <p:spPr>
            <a:xfrm>
              <a:off x="6931713" y="2451050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12" name="Google Shape;1212;p38"/>
            <p:cNvSpPr txBox="1"/>
            <p:nvPr/>
          </p:nvSpPr>
          <p:spPr>
            <a:xfrm>
              <a:off x="6931713" y="2842251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3" name="Google Shape;1213;p38"/>
          <p:cNvGrpSpPr/>
          <p:nvPr/>
        </p:nvGrpSpPr>
        <p:grpSpPr>
          <a:xfrm>
            <a:off x="2737690" y="1475375"/>
            <a:ext cx="1646520" cy="2867388"/>
            <a:chOff x="2737690" y="1475375"/>
            <a:chExt cx="1646520" cy="2867388"/>
          </a:xfrm>
        </p:grpSpPr>
        <p:sp>
          <p:nvSpPr>
            <p:cNvPr id="1214" name="Google Shape;1214;p38"/>
            <p:cNvSpPr/>
            <p:nvPr/>
          </p:nvSpPr>
          <p:spPr>
            <a:xfrm>
              <a:off x="2737700" y="2113046"/>
              <a:ext cx="169190" cy="185025"/>
            </a:xfrm>
            <a:custGeom>
              <a:rect b="b" l="l" r="r" t="t"/>
              <a:pathLst>
                <a:path extrusionOk="0" h="6263" w="5727">
                  <a:moveTo>
                    <a:pt x="5394" y="0"/>
                  </a:moveTo>
                  <a:lnTo>
                    <a:pt x="0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3091501" y="4173169"/>
              <a:ext cx="180121" cy="169574"/>
            </a:xfrm>
            <a:custGeom>
              <a:rect b="b" l="l" r="r" t="t"/>
              <a:pathLst>
                <a:path extrusionOk="0" h="5740" w="6097">
                  <a:moveTo>
                    <a:pt x="6097" y="1"/>
                  </a:moveTo>
                  <a:lnTo>
                    <a:pt x="1" y="703"/>
                  </a:lnTo>
                  <a:lnTo>
                    <a:pt x="4799" y="5739"/>
                  </a:lnTo>
                  <a:lnTo>
                    <a:pt x="6097" y="1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3918763" y="4173169"/>
              <a:ext cx="179766" cy="169574"/>
            </a:xfrm>
            <a:custGeom>
              <a:rect b="b" l="l" r="r" t="t"/>
              <a:pathLst>
                <a:path extrusionOk="0" h="5740" w="6085">
                  <a:moveTo>
                    <a:pt x="0" y="1"/>
                  </a:moveTo>
                  <a:lnTo>
                    <a:pt x="1286" y="5739"/>
                  </a:lnTo>
                  <a:lnTo>
                    <a:pt x="6084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3902575" y="1475375"/>
              <a:ext cx="158673" cy="139322"/>
            </a:xfrm>
            <a:custGeom>
              <a:rect b="b" l="l" r="r" t="t"/>
              <a:pathLst>
                <a:path extrusionOk="0" h="4716" w="5371">
                  <a:moveTo>
                    <a:pt x="953" y="0"/>
                  </a:moveTo>
                  <a:lnTo>
                    <a:pt x="1" y="4715"/>
                  </a:lnTo>
                  <a:lnTo>
                    <a:pt x="5370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2839314" y="1564000"/>
              <a:ext cx="1544895" cy="2632899"/>
            </a:xfrm>
            <a:custGeom>
              <a:rect b="b" l="l" r="r" t="t"/>
              <a:pathLst>
                <a:path extrusionOk="0" h="84273" w="52294">
                  <a:moveTo>
                    <a:pt x="1" y="1"/>
                  </a:moveTo>
                  <a:lnTo>
                    <a:pt x="1" y="84273"/>
                  </a:lnTo>
                  <a:lnTo>
                    <a:pt x="52293" y="84273"/>
                  </a:lnTo>
                  <a:lnTo>
                    <a:pt x="52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2737690" y="1475375"/>
              <a:ext cx="1193133" cy="662343"/>
            </a:xfrm>
            <a:custGeom>
              <a:rect b="b" l="l" r="r" t="t"/>
              <a:pathLst>
                <a:path extrusionOk="0" h="22420" w="40387">
                  <a:moveTo>
                    <a:pt x="0" y="0"/>
                  </a:moveTo>
                  <a:lnTo>
                    <a:pt x="0" y="22420"/>
                  </a:lnTo>
                  <a:lnTo>
                    <a:pt x="35909" y="22420"/>
                  </a:lnTo>
                  <a:cubicBezTo>
                    <a:pt x="38386" y="22420"/>
                    <a:pt x="40386" y="20407"/>
                    <a:pt x="40386" y="17931"/>
                  </a:cubicBezTo>
                  <a:lnTo>
                    <a:pt x="403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2</a:t>
              </a: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233238" y="3787689"/>
              <a:ext cx="723939" cy="555074"/>
            </a:xfrm>
            <a:custGeom>
              <a:rect b="b" l="l" r="r" t="t"/>
              <a:pathLst>
                <a:path extrusionOk="0" h="18789" w="24505">
                  <a:moveTo>
                    <a:pt x="4490" y="0"/>
                  </a:moveTo>
                  <a:cubicBezTo>
                    <a:pt x="2013" y="0"/>
                    <a:pt x="1" y="2012"/>
                    <a:pt x="1" y="4489"/>
                  </a:cubicBezTo>
                  <a:lnTo>
                    <a:pt x="1" y="18788"/>
                  </a:lnTo>
                  <a:lnTo>
                    <a:pt x="24504" y="18788"/>
                  </a:lnTo>
                  <a:lnTo>
                    <a:pt x="24504" y="4489"/>
                  </a:lnTo>
                  <a:cubicBezTo>
                    <a:pt x="24504" y="2012"/>
                    <a:pt x="22492" y="0"/>
                    <a:pt x="200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/>
            </a:p>
          </p:txBody>
        </p:sp>
        <p:sp>
          <p:nvSpPr>
            <p:cNvPr id="1221" name="Google Shape;1221;p38"/>
            <p:cNvSpPr txBox="1"/>
            <p:nvPr/>
          </p:nvSpPr>
          <p:spPr>
            <a:xfrm>
              <a:off x="2882312" y="2451050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2" name="Google Shape;1222;p38"/>
            <p:cNvSpPr txBox="1"/>
            <p:nvPr/>
          </p:nvSpPr>
          <p:spPr>
            <a:xfrm>
              <a:off x="2882312" y="2842251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3" name="Google Shape;1223;p38"/>
          <p:cNvGrpSpPr/>
          <p:nvPr/>
        </p:nvGrpSpPr>
        <p:grpSpPr>
          <a:xfrm>
            <a:off x="4759829" y="1475375"/>
            <a:ext cx="1651807" cy="2867388"/>
            <a:chOff x="4759829" y="1475375"/>
            <a:chExt cx="1651807" cy="2867388"/>
          </a:xfrm>
        </p:grpSpPr>
        <p:sp>
          <p:nvSpPr>
            <p:cNvPr id="1224" name="Google Shape;1224;p38"/>
            <p:cNvSpPr/>
            <p:nvPr/>
          </p:nvSpPr>
          <p:spPr>
            <a:xfrm>
              <a:off x="5113669" y="4173169"/>
              <a:ext cx="179766" cy="169574"/>
            </a:xfrm>
            <a:custGeom>
              <a:rect b="b" l="l" r="r" t="t"/>
              <a:pathLst>
                <a:path extrusionOk="0" h="5740" w="6085">
                  <a:moveTo>
                    <a:pt x="6085" y="1"/>
                  </a:moveTo>
                  <a:lnTo>
                    <a:pt x="1" y="703"/>
                  </a:lnTo>
                  <a:lnTo>
                    <a:pt x="4799" y="5739"/>
                  </a:lnTo>
                  <a:lnTo>
                    <a:pt x="6085" y="1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5940578" y="4173169"/>
              <a:ext cx="180121" cy="169574"/>
            </a:xfrm>
            <a:custGeom>
              <a:rect b="b" l="l" r="r" t="t"/>
              <a:pathLst>
                <a:path extrusionOk="0" h="5740" w="6097">
                  <a:moveTo>
                    <a:pt x="0" y="1"/>
                  </a:moveTo>
                  <a:lnTo>
                    <a:pt x="1298" y="5739"/>
                  </a:lnTo>
                  <a:lnTo>
                    <a:pt x="6096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5924744" y="1475375"/>
              <a:ext cx="158318" cy="139322"/>
            </a:xfrm>
            <a:custGeom>
              <a:rect b="b" l="l" r="r" t="t"/>
              <a:pathLst>
                <a:path extrusionOk="0" h="4716" w="5359">
                  <a:moveTo>
                    <a:pt x="953" y="0"/>
                  </a:moveTo>
                  <a:lnTo>
                    <a:pt x="0" y="4715"/>
                  </a:lnTo>
                  <a:lnTo>
                    <a:pt x="5358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4759829" y="2113046"/>
              <a:ext cx="168865" cy="185025"/>
            </a:xfrm>
            <a:custGeom>
              <a:rect b="b" l="l" r="r" t="t"/>
              <a:pathLst>
                <a:path extrusionOk="0" h="6263" w="5716">
                  <a:moveTo>
                    <a:pt x="5395" y="0"/>
                  </a:moveTo>
                  <a:lnTo>
                    <a:pt x="1" y="834"/>
                  </a:lnTo>
                  <a:lnTo>
                    <a:pt x="5716" y="6263"/>
                  </a:lnTo>
                  <a:lnTo>
                    <a:pt x="5395" y="0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4866416" y="1569217"/>
              <a:ext cx="1545220" cy="2633274"/>
            </a:xfrm>
            <a:custGeom>
              <a:rect b="b" l="l" r="r" t="t"/>
              <a:pathLst>
                <a:path extrusionOk="0" h="84285" w="52305">
                  <a:moveTo>
                    <a:pt x="1" y="0"/>
                  </a:moveTo>
                  <a:lnTo>
                    <a:pt x="1" y="84284"/>
                  </a:lnTo>
                  <a:lnTo>
                    <a:pt x="52305" y="84284"/>
                  </a:lnTo>
                  <a:lnTo>
                    <a:pt x="523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4759829" y="1475375"/>
              <a:ext cx="1193133" cy="662343"/>
            </a:xfrm>
            <a:custGeom>
              <a:rect b="b" l="l" r="r" t="t"/>
              <a:pathLst>
                <a:path extrusionOk="0" h="22420" w="40387">
                  <a:moveTo>
                    <a:pt x="1" y="0"/>
                  </a:moveTo>
                  <a:lnTo>
                    <a:pt x="1" y="22420"/>
                  </a:lnTo>
                  <a:lnTo>
                    <a:pt x="35898" y="22420"/>
                  </a:lnTo>
                  <a:cubicBezTo>
                    <a:pt x="38375" y="22420"/>
                    <a:pt x="40387" y="20407"/>
                    <a:pt x="40387" y="17931"/>
                  </a:cubicBezTo>
                  <a:lnTo>
                    <a:pt x="403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3</a:t>
              </a: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5255407" y="3787689"/>
              <a:ext cx="723555" cy="555074"/>
            </a:xfrm>
            <a:custGeom>
              <a:rect b="b" l="l" r="r" t="t"/>
              <a:pathLst>
                <a:path extrusionOk="0" h="18789" w="24492">
                  <a:moveTo>
                    <a:pt x="4478" y="0"/>
                  </a:moveTo>
                  <a:cubicBezTo>
                    <a:pt x="2001" y="0"/>
                    <a:pt x="1" y="2012"/>
                    <a:pt x="1" y="4489"/>
                  </a:cubicBezTo>
                  <a:lnTo>
                    <a:pt x="1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80" y="0"/>
                    <a:pt x="200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/>
            </a:p>
          </p:txBody>
        </p:sp>
        <p:sp>
          <p:nvSpPr>
            <p:cNvPr id="1231" name="Google Shape;1231;p38"/>
            <p:cNvSpPr txBox="1"/>
            <p:nvPr/>
          </p:nvSpPr>
          <p:spPr>
            <a:xfrm>
              <a:off x="4909576" y="2451063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32" name="Google Shape;1232;p38"/>
            <p:cNvSpPr txBox="1"/>
            <p:nvPr/>
          </p:nvSpPr>
          <p:spPr>
            <a:xfrm>
              <a:off x="4909576" y="2842263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3" name="Google Shape;1233;p38"/>
          <p:cNvGrpSpPr/>
          <p:nvPr/>
        </p:nvGrpSpPr>
        <p:grpSpPr>
          <a:xfrm>
            <a:off x="1438380" y="3936023"/>
            <a:ext cx="258429" cy="258429"/>
            <a:chOff x="-34003850" y="3227275"/>
            <a:chExt cx="291450" cy="291450"/>
          </a:xfrm>
        </p:grpSpPr>
        <p:sp>
          <p:nvSpPr>
            <p:cNvPr id="1234" name="Google Shape;1234;p38"/>
            <p:cNvSpPr/>
            <p:nvPr/>
          </p:nvSpPr>
          <p:spPr>
            <a:xfrm>
              <a:off x="-33852625" y="3313925"/>
              <a:ext cx="128425" cy="49625"/>
            </a:xfrm>
            <a:custGeom>
              <a:rect b="b" l="l" r="r" t="t"/>
              <a:pathLst>
                <a:path extrusionOk="0" h="1985" w="5137">
                  <a:moveTo>
                    <a:pt x="473" y="0"/>
                  </a:moveTo>
                  <a:cubicBezTo>
                    <a:pt x="316" y="0"/>
                    <a:pt x="158" y="32"/>
                    <a:pt x="1" y="126"/>
                  </a:cubicBezTo>
                  <a:lnTo>
                    <a:pt x="2521" y="1985"/>
                  </a:lnTo>
                  <a:lnTo>
                    <a:pt x="5136" y="158"/>
                  </a:lnTo>
                  <a:cubicBezTo>
                    <a:pt x="4979" y="32"/>
                    <a:pt x="4790" y="0"/>
                    <a:pt x="45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-33866000" y="3328875"/>
              <a:ext cx="153600" cy="103200"/>
            </a:xfrm>
            <a:custGeom>
              <a:rect b="b" l="l" r="r" t="t"/>
              <a:pathLst>
                <a:path extrusionOk="0" h="4128" w="6144">
                  <a:moveTo>
                    <a:pt x="63" y="1"/>
                  </a:moveTo>
                  <a:cubicBezTo>
                    <a:pt x="32" y="127"/>
                    <a:pt x="0" y="284"/>
                    <a:pt x="0" y="379"/>
                  </a:cubicBezTo>
                  <a:lnTo>
                    <a:pt x="0" y="3120"/>
                  </a:lnTo>
                  <a:cubicBezTo>
                    <a:pt x="0" y="3655"/>
                    <a:pt x="473" y="4128"/>
                    <a:pt x="1040" y="4128"/>
                  </a:cubicBezTo>
                  <a:lnTo>
                    <a:pt x="5136" y="4128"/>
                  </a:lnTo>
                  <a:cubicBezTo>
                    <a:pt x="5671" y="4128"/>
                    <a:pt x="6144" y="3655"/>
                    <a:pt x="6144" y="3120"/>
                  </a:cubicBezTo>
                  <a:lnTo>
                    <a:pt x="6144" y="379"/>
                  </a:lnTo>
                  <a:cubicBezTo>
                    <a:pt x="6144" y="284"/>
                    <a:pt x="6112" y="190"/>
                    <a:pt x="6112" y="64"/>
                  </a:cubicBezTo>
                  <a:lnTo>
                    <a:pt x="3277" y="2048"/>
                  </a:lnTo>
                  <a:cubicBezTo>
                    <a:pt x="3214" y="2080"/>
                    <a:pt x="3151" y="2080"/>
                    <a:pt x="3056" y="2080"/>
                  </a:cubicBezTo>
                  <a:cubicBezTo>
                    <a:pt x="2993" y="2080"/>
                    <a:pt x="2962" y="2080"/>
                    <a:pt x="2867" y="2048"/>
                  </a:cubicBezTo>
                  <a:lnTo>
                    <a:pt x="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-34003850" y="3279250"/>
              <a:ext cx="189050" cy="188275"/>
            </a:xfrm>
            <a:custGeom>
              <a:rect b="b" l="l" r="r" t="t"/>
              <a:pathLst>
                <a:path extrusionOk="0" h="7531" w="7562">
                  <a:moveTo>
                    <a:pt x="3781" y="2017"/>
                  </a:moveTo>
                  <a:cubicBezTo>
                    <a:pt x="3970" y="2017"/>
                    <a:pt x="4128" y="2175"/>
                    <a:pt x="4128" y="2364"/>
                  </a:cubicBezTo>
                  <a:cubicBezTo>
                    <a:pt x="4128" y="2584"/>
                    <a:pt x="3970" y="2742"/>
                    <a:pt x="3781" y="2742"/>
                  </a:cubicBezTo>
                  <a:lnTo>
                    <a:pt x="1702" y="2742"/>
                  </a:lnTo>
                  <a:cubicBezTo>
                    <a:pt x="1482" y="2742"/>
                    <a:pt x="1324" y="2584"/>
                    <a:pt x="1324" y="2364"/>
                  </a:cubicBezTo>
                  <a:cubicBezTo>
                    <a:pt x="1324" y="2175"/>
                    <a:pt x="1482" y="2017"/>
                    <a:pt x="1702" y="2017"/>
                  </a:cubicBezTo>
                  <a:close/>
                  <a:moveTo>
                    <a:pt x="3057" y="3403"/>
                  </a:moveTo>
                  <a:cubicBezTo>
                    <a:pt x="3277" y="3403"/>
                    <a:pt x="3435" y="3561"/>
                    <a:pt x="3435" y="3750"/>
                  </a:cubicBezTo>
                  <a:cubicBezTo>
                    <a:pt x="3466" y="3939"/>
                    <a:pt x="3277" y="4096"/>
                    <a:pt x="3057" y="4096"/>
                  </a:cubicBezTo>
                  <a:lnTo>
                    <a:pt x="1702" y="4096"/>
                  </a:lnTo>
                  <a:cubicBezTo>
                    <a:pt x="1482" y="4096"/>
                    <a:pt x="1324" y="3939"/>
                    <a:pt x="1324" y="3750"/>
                  </a:cubicBezTo>
                  <a:cubicBezTo>
                    <a:pt x="1324" y="3561"/>
                    <a:pt x="1482" y="3403"/>
                    <a:pt x="1702" y="3403"/>
                  </a:cubicBezTo>
                  <a:close/>
                  <a:moveTo>
                    <a:pt x="2395" y="4790"/>
                  </a:moveTo>
                  <a:cubicBezTo>
                    <a:pt x="2584" y="4790"/>
                    <a:pt x="2742" y="4947"/>
                    <a:pt x="2742" y="5136"/>
                  </a:cubicBezTo>
                  <a:cubicBezTo>
                    <a:pt x="2742" y="5325"/>
                    <a:pt x="2584" y="5483"/>
                    <a:pt x="2395" y="5483"/>
                  </a:cubicBezTo>
                  <a:lnTo>
                    <a:pt x="1702" y="5483"/>
                  </a:lnTo>
                  <a:cubicBezTo>
                    <a:pt x="1482" y="5483"/>
                    <a:pt x="1324" y="5325"/>
                    <a:pt x="1324" y="5136"/>
                  </a:cubicBezTo>
                  <a:cubicBezTo>
                    <a:pt x="1324" y="4947"/>
                    <a:pt x="1482" y="4790"/>
                    <a:pt x="1702" y="4790"/>
                  </a:cubicBezTo>
                  <a:close/>
                  <a:moveTo>
                    <a:pt x="1" y="1"/>
                  </a:moveTo>
                  <a:lnTo>
                    <a:pt x="1" y="7530"/>
                  </a:lnTo>
                  <a:lnTo>
                    <a:pt x="7562" y="7530"/>
                  </a:lnTo>
                  <a:lnTo>
                    <a:pt x="7562" y="6837"/>
                  </a:lnTo>
                  <a:lnTo>
                    <a:pt x="6522" y="6837"/>
                  </a:lnTo>
                  <a:cubicBezTo>
                    <a:pt x="5577" y="6837"/>
                    <a:pt x="4853" y="6081"/>
                    <a:pt x="4853" y="5136"/>
                  </a:cubicBezTo>
                  <a:lnTo>
                    <a:pt x="4853" y="2395"/>
                  </a:lnTo>
                  <a:cubicBezTo>
                    <a:pt x="4853" y="1450"/>
                    <a:pt x="5577" y="725"/>
                    <a:pt x="6522" y="725"/>
                  </a:cubicBezTo>
                  <a:lnTo>
                    <a:pt x="7562" y="725"/>
                  </a:lnTo>
                  <a:lnTo>
                    <a:pt x="75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-34003850" y="3227275"/>
              <a:ext cx="189050" cy="34675"/>
            </a:xfrm>
            <a:custGeom>
              <a:rect b="b" l="l" r="r" t="t"/>
              <a:pathLst>
                <a:path extrusionOk="0" h="1387" w="7562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1387"/>
                  </a:lnTo>
                  <a:lnTo>
                    <a:pt x="7562" y="1387"/>
                  </a:lnTo>
                  <a:lnTo>
                    <a:pt x="7562" y="1040"/>
                  </a:lnTo>
                  <a:cubicBezTo>
                    <a:pt x="7562" y="473"/>
                    <a:pt x="7089" y="1"/>
                    <a:pt x="65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-34003850" y="3484050"/>
              <a:ext cx="189050" cy="34675"/>
            </a:xfrm>
            <a:custGeom>
              <a:rect b="b" l="l" r="r" t="t"/>
              <a:pathLst>
                <a:path extrusionOk="0" h="1387" w="7562">
                  <a:moveTo>
                    <a:pt x="1" y="0"/>
                  </a:moveTo>
                  <a:lnTo>
                    <a:pt x="1" y="347"/>
                  </a:lnTo>
                  <a:cubicBezTo>
                    <a:pt x="1" y="945"/>
                    <a:pt x="442" y="1386"/>
                    <a:pt x="1009" y="1386"/>
                  </a:cubicBezTo>
                  <a:lnTo>
                    <a:pt x="6522" y="1386"/>
                  </a:lnTo>
                  <a:cubicBezTo>
                    <a:pt x="7089" y="1386"/>
                    <a:pt x="7562" y="914"/>
                    <a:pt x="7562" y="347"/>
                  </a:cubicBezTo>
                  <a:lnTo>
                    <a:pt x="75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9" name="Google Shape;1239;p38"/>
          <p:cNvGrpSpPr/>
          <p:nvPr/>
        </p:nvGrpSpPr>
        <p:grpSpPr>
          <a:xfrm>
            <a:off x="3465984" y="3935331"/>
            <a:ext cx="258429" cy="259825"/>
            <a:chOff x="-33286325" y="3944800"/>
            <a:chExt cx="291450" cy="293025"/>
          </a:xfrm>
        </p:grpSpPr>
        <p:sp>
          <p:nvSpPr>
            <p:cNvPr id="1240" name="Google Shape;1240;p38"/>
            <p:cNvSpPr/>
            <p:nvPr/>
          </p:nvSpPr>
          <p:spPr>
            <a:xfrm>
              <a:off x="-33194950" y="3996000"/>
              <a:ext cx="200075" cy="241825"/>
            </a:xfrm>
            <a:custGeom>
              <a:rect b="b" l="l" r="r" t="t"/>
              <a:pathLst>
                <a:path extrusionOk="0" h="9673" w="8003">
                  <a:moveTo>
                    <a:pt x="2300" y="0"/>
                  </a:moveTo>
                  <a:cubicBezTo>
                    <a:pt x="2017" y="0"/>
                    <a:pt x="1796" y="252"/>
                    <a:pt x="1796" y="536"/>
                  </a:cubicBezTo>
                  <a:lnTo>
                    <a:pt x="1796" y="2962"/>
                  </a:lnTo>
                  <a:lnTo>
                    <a:pt x="694" y="4064"/>
                  </a:lnTo>
                  <a:cubicBezTo>
                    <a:pt x="95" y="4663"/>
                    <a:pt x="0" y="5640"/>
                    <a:pt x="536" y="6301"/>
                  </a:cubicBezTo>
                  <a:lnTo>
                    <a:pt x="1576" y="7719"/>
                  </a:lnTo>
                  <a:cubicBezTo>
                    <a:pt x="1702" y="7876"/>
                    <a:pt x="1796" y="8128"/>
                    <a:pt x="1796" y="8349"/>
                  </a:cubicBezTo>
                  <a:lnTo>
                    <a:pt x="1796" y="9294"/>
                  </a:lnTo>
                  <a:cubicBezTo>
                    <a:pt x="1796" y="9515"/>
                    <a:pt x="1954" y="9672"/>
                    <a:pt x="2143" y="9672"/>
                  </a:cubicBezTo>
                  <a:lnTo>
                    <a:pt x="6932" y="9672"/>
                  </a:lnTo>
                  <a:cubicBezTo>
                    <a:pt x="7152" y="9672"/>
                    <a:pt x="7310" y="9515"/>
                    <a:pt x="7310" y="9294"/>
                  </a:cubicBezTo>
                  <a:lnTo>
                    <a:pt x="7310" y="8349"/>
                  </a:lnTo>
                  <a:cubicBezTo>
                    <a:pt x="7310" y="8128"/>
                    <a:pt x="7373" y="7939"/>
                    <a:pt x="7530" y="7782"/>
                  </a:cubicBezTo>
                  <a:cubicBezTo>
                    <a:pt x="7814" y="7498"/>
                    <a:pt x="7971" y="7089"/>
                    <a:pt x="7971" y="6711"/>
                  </a:cubicBezTo>
                  <a:lnTo>
                    <a:pt x="7971" y="3938"/>
                  </a:lnTo>
                  <a:cubicBezTo>
                    <a:pt x="8003" y="3686"/>
                    <a:pt x="7782" y="3434"/>
                    <a:pt x="7499" y="3434"/>
                  </a:cubicBezTo>
                  <a:cubicBezTo>
                    <a:pt x="7215" y="3434"/>
                    <a:pt x="6995" y="3686"/>
                    <a:pt x="6995" y="3938"/>
                  </a:cubicBezTo>
                  <a:lnTo>
                    <a:pt x="6995" y="4474"/>
                  </a:lnTo>
                  <a:cubicBezTo>
                    <a:pt x="6995" y="4663"/>
                    <a:pt x="6837" y="4820"/>
                    <a:pt x="6617" y="4820"/>
                  </a:cubicBezTo>
                  <a:cubicBezTo>
                    <a:pt x="6427" y="4820"/>
                    <a:pt x="6270" y="4663"/>
                    <a:pt x="6270" y="4474"/>
                  </a:cubicBezTo>
                  <a:lnTo>
                    <a:pt x="6270" y="3277"/>
                  </a:lnTo>
                  <a:cubicBezTo>
                    <a:pt x="6270" y="2993"/>
                    <a:pt x="6049" y="2773"/>
                    <a:pt x="5766" y="2773"/>
                  </a:cubicBezTo>
                  <a:cubicBezTo>
                    <a:pt x="5482" y="2773"/>
                    <a:pt x="5262" y="2993"/>
                    <a:pt x="5262" y="3277"/>
                  </a:cubicBezTo>
                  <a:lnTo>
                    <a:pt x="5262" y="4474"/>
                  </a:lnTo>
                  <a:cubicBezTo>
                    <a:pt x="5262" y="4663"/>
                    <a:pt x="5104" y="4820"/>
                    <a:pt x="4884" y="4820"/>
                  </a:cubicBezTo>
                  <a:cubicBezTo>
                    <a:pt x="4695" y="4820"/>
                    <a:pt x="4537" y="4663"/>
                    <a:pt x="4537" y="4474"/>
                  </a:cubicBezTo>
                  <a:lnTo>
                    <a:pt x="4537" y="1890"/>
                  </a:lnTo>
                  <a:cubicBezTo>
                    <a:pt x="4537" y="1638"/>
                    <a:pt x="4317" y="1386"/>
                    <a:pt x="4033" y="1386"/>
                  </a:cubicBezTo>
                  <a:cubicBezTo>
                    <a:pt x="3750" y="1386"/>
                    <a:pt x="3529" y="1638"/>
                    <a:pt x="3529" y="1890"/>
                  </a:cubicBezTo>
                  <a:lnTo>
                    <a:pt x="3529" y="4474"/>
                  </a:lnTo>
                  <a:cubicBezTo>
                    <a:pt x="3529" y="4663"/>
                    <a:pt x="3371" y="4820"/>
                    <a:pt x="3151" y="4820"/>
                  </a:cubicBezTo>
                  <a:cubicBezTo>
                    <a:pt x="2962" y="4820"/>
                    <a:pt x="2804" y="4663"/>
                    <a:pt x="2804" y="4474"/>
                  </a:cubicBezTo>
                  <a:lnTo>
                    <a:pt x="2804" y="4159"/>
                  </a:lnTo>
                  <a:lnTo>
                    <a:pt x="2804" y="536"/>
                  </a:lnTo>
                  <a:cubicBezTo>
                    <a:pt x="2804" y="252"/>
                    <a:pt x="2584" y="0"/>
                    <a:pt x="2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-33027975" y="3962900"/>
              <a:ext cx="33100" cy="105575"/>
            </a:xfrm>
            <a:custGeom>
              <a:rect b="b" l="l" r="r" t="t"/>
              <a:pathLst>
                <a:path extrusionOk="0" h="4223" w="1324">
                  <a:moveTo>
                    <a:pt x="1" y="1"/>
                  </a:moveTo>
                  <a:lnTo>
                    <a:pt x="1" y="3782"/>
                  </a:lnTo>
                  <a:cubicBezTo>
                    <a:pt x="95" y="3908"/>
                    <a:pt x="221" y="4065"/>
                    <a:pt x="253" y="4223"/>
                  </a:cubicBezTo>
                  <a:cubicBezTo>
                    <a:pt x="410" y="4128"/>
                    <a:pt x="631" y="4065"/>
                    <a:pt x="820" y="4065"/>
                  </a:cubicBezTo>
                  <a:cubicBezTo>
                    <a:pt x="1009" y="4065"/>
                    <a:pt x="1166" y="4097"/>
                    <a:pt x="1324" y="4160"/>
                  </a:cubicBezTo>
                  <a:lnTo>
                    <a:pt x="1324" y="285"/>
                  </a:lnTo>
                  <a:cubicBezTo>
                    <a:pt x="1324" y="127"/>
                    <a:pt x="1166" y="1"/>
                    <a:pt x="1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-33286325" y="3962125"/>
              <a:ext cx="96125" cy="205600"/>
            </a:xfrm>
            <a:custGeom>
              <a:rect b="b" l="l" r="r" t="t"/>
              <a:pathLst>
                <a:path extrusionOk="0" h="8224" w="3845">
                  <a:moveTo>
                    <a:pt x="379" y="0"/>
                  </a:moveTo>
                  <a:cubicBezTo>
                    <a:pt x="158" y="0"/>
                    <a:pt x="1" y="127"/>
                    <a:pt x="1" y="347"/>
                  </a:cubicBezTo>
                  <a:lnTo>
                    <a:pt x="1" y="7877"/>
                  </a:lnTo>
                  <a:cubicBezTo>
                    <a:pt x="1" y="8066"/>
                    <a:pt x="158" y="8223"/>
                    <a:pt x="347" y="8223"/>
                  </a:cubicBezTo>
                  <a:lnTo>
                    <a:pt x="3844" y="8223"/>
                  </a:lnTo>
                  <a:lnTo>
                    <a:pt x="3718" y="8066"/>
                  </a:lnTo>
                  <a:cubicBezTo>
                    <a:pt x="3435" y="7719"/>
                    <a:pt x="3277" y="7278"/>
                    <a:pt x="3246" y="6837"/>
                  </a:cubicBezTo>
                  <a:lnTo>
                    <a:pt x="2458" y="6837"/>
                  </a:lnTo>
                  <a:cubicBezTo>
                    <a:pt x="1891" y="6837"/>
                    <a:pt x="1419" y="6364"/>
                    <a:pt x="1419" y="5829"/>
                  </a:cubicBezTo>
                  <a:lnTo>
                    <a:pt x="1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-33235125" y="3944800"/>
              <a:ext cx="189050" cy="171725"/>
            </a:xfrm>
            <a:custGeom>
              <a:rect b="b" l="l" r="r" t="t"/>
              <a:pathLst>
                <a:path extrusionOk="0" h="6869" w="7562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522"/>
                  </a:lnTo>
                  <a:cubicBezTo>
                    <a:pt x="1" y="6711"/>
                    <a:pt x="158" y="6868"/>
                    <a:pt x="379" y="6868"/>
                  </a:cubicBezTo>
                  <a:lnTo>
                    <a:pt x="1198" y="6868"/>
                  </a:lnTo>
                  <a:cubicBezTo>
                    <a:pt x="1261" y="6427"/>
                    <a:pt x="1513" y="5986"/>
                    <a:pt x="1828" y="5640"/>
                  </a:cubicBezTo>
                  <a:lnTo>
                    <a:pt x="2742" y="4726"/>
                  </a:lnTo>
                  <a:lnTo>
                    <a:pt x="2742" y="2584"/>
                  </a:lnTo>
                  <a:cubicBezTo>
                    <a:pt x="2742" y="1891"/>
                    <a:pt x="3277" y="1387"/>
                    <a:pt x="3907" y="1387"/>
                  </a:cubicBezTo>
                  <a:cubicBezTo>
                    <a:pt x="4537" y="1387"/>
                    <a:pt x="5105" y="1922"/>
                    <a:pt x="5105" y="2584"/>
                  </a:cubicBezTo>
                  <a:lnTo>
                    <a:pt x="5105" y="2836"/>
                  </a:lnTo>
                  <a:cubicBezTo>
                    <a:pt x="5262" y="2773"/>
                    <a:pt x="5420" y="2710"/>
                    <a:pt x="5609" y="2710"/>
                  </a:cubicBezTo>
                  <a:cubicBezTo>
                    <a:pt x="6270" y="2710"/>
                    <a:pt x="6774" y="3277"/>
                    <a:pt x="6774" y="3907"/>
                  </a:cubicBezTo>
                  <a:lnTo>
                    <a:pt x="6774" y="4191"/>
                  </a:lnTo>
                  <a:cubicBezTo>
                    <a:pt x="7058" y="4159"/>
                    <a:pt x="7215" y="4096"/>
                    <a:pt x="7404" y="4096"/>
                  </a:cubicBezTo>
                  <a:cubicBezTo>
                    <a:pt x="7499" y="4096"/>
                    <a:pt x="7530" y="4096"/>
                    <a:pt x="7562" y="4159"/>
                  </a:cubicBezTo>
                  <a:lnTo>
                    <a:pt x="7562" y="347"/>
                  </a:lnTo>
                  <a:cubicBezTo>
                    <a:pt x="7562" y="158"/>
                    <a:pt x="7404" y="0"/>
                    <a:pt x="7215" y="0"/>
                  </a:cubicBezTo>
                  <a:lnTo>
                    <a:pt x="5168" y="0"/>
                  </a:lnTo>
                  <a:cubicBezTo>
                    <a:pt x="4600" y="0"/>
                    <a:pt x="4096" y="284"/>
                    <a:pt x="3781" y="725"/>
                  </a:cubicBezTo>
                  <a:cubicBezTo>
                    <a:pt x="3466" y="284"/>
                    <a:pt x="2994" y="0"/>
                    <a:pt x="2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4" name="Google Shape;1244;p38"/>
          <p:cNvGrpSpPr/>
          <p:nvPr/>
        </p:nvGrpSpPr>
        <p:grpSpPr>
          <a:xfrm>
            <a:off x="5487442" y="3936258"/>
            <a:ext cx="259116" cy="257963"/>
            <a:chOff x="-30735200" y="3552550"/>
            <a:chExt cx="292225" cy="290925"/>
          </a:xfrm>
        </p:grpSpPr>
        <p:sp>
          <p:nvSpPr>
            <p:cNvPr id="1245" name="Google Shape;1245;p38"/>
            <p:cNvSpPr/>
            <p:nvPr/>
          </p:nvSpPr>
          <p:spPr>
            <a:xfrm>
              <a:off x="-30613900" y="3655750"/>
              <a:ext cx="170925" cy="187725"/>
            </a:xfrm>
            <a:custGeom>
              <a:rect b="b" l="l" r="r" t="t"/>
              <a:pathLst>
                <a:path extrusionOk="0" h="7509" w="6837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-30735200" y="3552550"/>
              <a:ext cx="188275" cy="205075"/>
            </a:xfrm>
            <a:custGeom>
              <a:rect b="b" l="l" r="r" t="t"/>
              <a:pathLst>
                <a:path extrusionOk="0" h="8203" w="7531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7" name="Google Shape;1247;p38"/>
          <p:cNvGrpSpPr/>
          <p:nvPr/>
        </p:nvGrpSpPr>
        <p:grpSpPr>
          <a:xfrm>
            <a:off x="7515042" y="3936033"/>
            <a:ext cx="259116" cy="258429"/>
            <a:chOff x="-30735200" y="3910925"/>
            <a:chExt cx="292225" cy="291450"/>
          </a:xfrm>
        </p:grpSpPr>
        <p:sp>
          <p:nvSpPr>
            <p:cNvPr id="1248" name="Google Shape;1248;p38"/>
            <p:cNvSpPr/>
            <p:nvPr/>
          </p:nvSpPr>
          <p:spPr>
            <a:xfrm>
              <a:off x="-30683225" y="3962900"/>
              <a:ext cx="188275" cy="186700"/>
            </a:xfrm>
            <a:custGeom>
              <a:rect b="b" l="l" r="r" t="t"/>
              <a:pathLst>
                <a:path extrusionOk="0" h="7468" w="7531">
                  <a:moveTo>
                    <a:pt x="3750" y="663"/>
                  </a:moveTo>
                  <a:cubicBezTo>
                    <a:pt x="3939" y="663"/>
                    <a:pt x="4096" y="820"/>
                    <a:pt x="4096" y="1009"/>
                  </a:cubicBezTo>
                  <a:lnTo>
                    <a:pt x="4096" y="3624"/>
                  </a:lnTo>
                  <a:lnTo>
                    <a:pt x="5357" y="4884"/>
                  </a:lnTo>
                  <a:cubicBezTo>
                    <a:pt x="5514" y="5042"/>
                    <a:pt x="5514" y="5231"/>
                    <a:pt x="5357" y="5357"/>
                  </a:cubicBezTo>
                  <a:cubicBezTo>
                    <a:pt x="5294" y="5420"/>
                    <a:pt x="5207" y="5451"/>
                    <a:pt x="5120" y="5451"/>
                  </a:cubicBezTo>
                  <a:cubicBezTo>
                    <a:pt x="5034" y="5451"/>
                    <a:pt x="4947" y="5420"/>
                    <a:pt x="4884" y="5357"/>
                  </a:cubicBezTo>
                  <a:lnTo>
                    <a:pt x="3498" y="3971"/>
                  </a:lnTo>
                  <a:cubicBezTo>
                    <a:pt x="3435" y="3908"/>
                    <a:pt x="3403" y="3813"/>
                    <a:pt x="3403" y="3719"/>
                  </a:cubicBezTo>
                  <a:lnTo>
                    <a:pt x="3403" y="1009"/>
                  </a:lnTo>
                  <a:cubicBezTo>
                    <a:pt x="3403" y="820"/>
                    <a:pt x="3561" y="663"/>
                    <a:pt x="3750" y="663"/>
                  </a:cubicBezTo>
                  <a:close/>
                  <a:moveTo>
                    <a:pt x="3750" y="1"/>
                  </a:moveTo>
                  <a:cubicBezTo>
                    <a:pt x="1671" y="1"/>
                    <a:pt x="1" y="1702"/>
                    <a:pt x="1" y="3750"/>
                  </a:cubicBezTo>
                  <a:cubicBezTo>
                    <a:pt x="1" y="5829"/>
                    <a:pt x="1702" y="7468"/>
                    <a:pt x="3750" y="7468"/>
                  </a:cubicBezTo>
                  <a:cubicBezTo>
                    <a:pt x="5798" y="7468"/>
                    <a:pt x="7499" y="5798"/>
                    <a:pt x="7499" y="3750"/>
                  </a:cubicBezTo>
                  <a:cubicBezTo>
                    <a:pt x="7530" y="1702"/>
                    <a:pt x="5829" y="1"/>
                    <a:pt x="3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-30735200" y="3910925"/>
              <a:ext cx="292225" cy="291450"/>
            </a:xfrm>
            <a:custGeom>
              <a:rect b="b" l="l" r="r" t="t"/>
              <a:pathLst>
                <a:path extrusionOk="0" h="11658" w="11689">
                  <a:moveTo>
                    <a:pt x="5829" y="1355"/>
                  </a:moveTo>
                  <a:cubicBezTo>
                    <a:pt x="8286" y="1355"/>
                    <a:pt x="10271" y="3372"/>
                    <a:pt x="10271" y="5829"/>
                  </a:cubicBezTo>
                  <a:cubicBezTo>
                    <a:pt x="10271" y="8286"/>
                    <a:pt x="8318" y="10271"/>
                    <a:pt x="5829" y="10271"/>
                  </a:cubicBezTo>
                  <a:cubicBezTo>
                    <a:pt x="3403" y="10271"/>
                    <a:pt x="1387" y="8255"/>
                    <a:pt x="1387" y="5829"/>
                  </a:cubicBezTo>
                  <a:cubicBezTo>
                    <a:pt x="1387" y="3372"/>
                    <a:pt x="3371" y="1355"/>
                    <a:pt x="5829" y="1355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616"/>
                    <a:pt x="0" y="5829"/>
                  </a:cubicBezTo>
                  <a:cubicBezTo>
                    <a:pt x="0" y="9011"/>
                    <a:pt x="2647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89" y="2616"/>
                    <a:pt x="9042" y="1"/>
                    <a:pt x="58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4" name="Google Shape;1254;p39"/>
          <p:cNvGrpSpPr/>
          <p:nvPr/>
        </p:nvGrpSpPr>
        <p:grpSpPr>
          <a:xfrm>
            <a:off x="3369698" y="1674960"/>
            <a:ext cx="2399763" cy="2311270"/>
            <a:chOff x="4728365" y="1354693"/>
            <a:chExt cx="2522349" cy="2429336"/>
          </a:xfrm>
        </p:grpSpPr>
        <p:sp>
          <p:nvSpPr>
            <p:cNvPr id="1255" name="Google Shape;1255;p39"/>
            <p:cNvSpPr/>
            <p:nvPr/>
          </p:nvSpPr>
          <p:spPr>
            <a:xfrm>
              <a:off x="5638583" y="1354693"/>
              <a:ext cx="1612131" cy="1518874"/>
            </a:xfrm>
            <a:custGeom>
              <a:rect b="b" l="l" r="r" t="t"/>
              <a:pathLst>
                <a:path extrusionOk="0" h="72656" w="77117">
                  <a:moveTo>
                    <a:pt x="51972" y="0"/>
                  </a:moveTo>
                  <a:cubicBezTo>
                    <a:pt x="46092" y="0"/>
                    <a:pt x="40214" y="2230"/>
                    <a:pt x="35755" y="6689"/>
                  </a:cubicBezTo>
                  <a:lnTo>
                    <a:pt x="8930" y="33513"/>
                  </a:lnTo>
                  <a:cubicBezTo>
                    <a:pt x="0" y="42431"/>
                    <a:pt x="0" y="57040"/>
                    <a:pt x="8930" y="65958"/>
                  </a:cubicBezTo>
                  <a:cubicBezTo>
                    <a:pt x="13389" y="70423"/>
                    <a:pt x="19270" y="72655"/>
                    <a:pt x="25152" y="72655"/>
                  </a:cubicBezTo>
                  <a:cubicBezTo>
                    <a:pt x="31034" y="72655"/>
                    <a:pt x="36916" y="70423"/>
                    <a:pt x="41374" y="65958"/>
                  </a:cubicBezTo>
                  <a:lnTo>
                    <a:pt x="68199" y="39133"/>
                  </a:lnTo>
                  <a:cubicBezTo>
                    <a:pt x="77117" y="30215"/>
                    <a:pt x="77117" y="15618"/>
                    <a:pt x="68199" y="6689"/>
                  </a:cubicBezTo>
                  <a:cubicBezTo>
                    <a:pt x="63734" y="2230"/>
                    <a:pt x="57853" y="0"/>
                    <a:pt x="5197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5638583" y="2264968"/>
              <a:ext cx="1612131" cy="1519062"/>
            </a:xfrm>
            <a:custGeom>
              <a:rect b="b" l="l" r="r" t="t"/>
              <a:pathLst>
                <a:path extrusionOk="0" h="72665" w="77117">
                  <a:moveTo>
                    <a:pt x="25152" y="0"/>
                  </a:moveTo>
                  <a:cubicBezTo>
                    <a:pt x="19270" y="0"/>
                    <a:pt x="13389" y="2233"/>
                    <a:pt x="8930" y="6698"/>
                  </a:cubicBezTo>
                  <a:cubicBezTo>
                    <a:pt x="0" y="15615"/>
                    <a:pt x="0" y="30224"/>
                    <a:pt x="8930" y="39142"/>
                  </a:cubicBezTo>
                  <a:lnTo>
                    <a:pt x="35755" y="65967"/>
                  </a:lnTo>
                  <a:cubicBezTo>
                    <a:pt x="40214" y="70432"/>
                    <a:pt x="46092" y="72664"/>
                    <a:pt x="51972" y="72664"/>
                  </a:cubicBezTo>
                  <a:cubicBezTo>
                    <a:pt x="57853" y="72664"/>
                    <a:pt x="63734" y="70432"/>
                    <a:pt x="68199" y="65967"/>
                  </a:cubicBezTo>
                  <a:cubicBezTo>
                    <a:pt x="77117" y="57049"/>
                    <a:pt x="77117" y="42440"/>
                    <a:pt x="68199" y="33522"/>
                  </a:cubicBezTo>
                  <a:lnTo>
                    <a:pt x="41374" y="6698"/>
                  </a:lnTo>
                  <a:cubicBezTo>
                    <a:pt x="36916" y="2233"/>
                    <a:pt x="31034" y="0"/>
                    <a:pt x="2515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4728365" y="2264968"/>
              <a:ext cx="1612131" cy="1519062"/>
            </a:xfrm>
            <a:custGeom>
              <a:rect b="b" l="l" r="r" t="t"/>
              <a:pathLst>
                <a:path extrusionOk="0" h="72665" w="77117">
                  <a:moveTo>
                    <a:pt x="51971" y="0"/>
                  </a:moveTo>
                  <a:cubicBezTo>
                    <a:pt x="46089" y="0"/>
                    <a:pt x="40207" y="2233"/>
                    <a:pt x="35743" y="6698"/>
                  </a:cubicBezTo>
                  <a:lnTo>
                    <a:pt x="8930" y="33522"/>
                  </a:lnTo>
                  <a:cubicBezTo>
                    <a:pt x="0" y="42440"/>
                    <a:pt x="0" y="57049"/>
                    <a:pt x="8930" y="65967"/>
                  </a:cubicBezTo>
                  <a:cubicBezTo>
                    <a:pt x="13389" y="70432"/>
                    <a:pt x="19270" y="72664"/>
                    <a:pt x="25152" y="72664"/>
                  </a:cubicBezTo>
                  <a:cubicBezTo>
                    <a:pt x="31034" y="72664"/>
                    <a:pt x="36915" y="70432"/>
                    <a:pt x="41374" y="65967"/>
                  </a:cubicBezTo>
                  <a:lnTo>
                    <a:pt x="68199" y="39142"/>
                  </a:lnTo>
                  <a:cubicBezTo>
                    <a:pt x="77117" y="30224"/>
                    <a:pt x="77117" y="15615"/>
                    <a:pt x="68199" y="6698"/>
                  </a:cubicBezTo>
                  <a:cubicBezTo>
                    <a:pt x="63734" y="2233"/>
                    <a:pt x="57853" y="0"/>
                    <a:pt x="519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4728365" y="1354693"/>
              <a:ext cx="1612131" cy="1518874"/>
            </a:xfrm>
            <a:custGeom>
              <a:rect b="b" l="l" r="r" t="t"/>
              <a:pathLst>
                <a:path extrusionOk="0" h="72656" w="77117">
                  <a:moveTo>
                    <a:pt x="25152" y="0"/>
                  </a:moveTo>
                  <a:cubicBezTo>
                    <a:pt x="19270" y="0"/>
                    <a:pt x="13389" y="2230"/>
                    <a:pt x="8930" y="6689"/>
                  </a:cubicBezTo>
                  <a:cubicBezTo>
                    <a:pt x="0" y="15618"/>
                    <a:pt x="0" y="30215"/>
                    <a:pt x="8930" y="39133"/>
                  </a:cubicBezTo>
                  <a:lnTo>
                    <a:pt x="35743" y="65958"/>
                  </a:lnTo>
                  <a:cubicBezTo>
                    <a:pt x="40207" y="70423"/>
                    <a:pt x="46089" y="72655"/>
                    <a:pt x="51971" y="72655"/>
                  </a:cubicBezTo>
                  <a:cubicBezTo>
                    <a:pt x="57853" y="72655"/>
                    <a:pt x="63734" y="70423"/>
                    <a:pt x="68199" y="65958"/>
                  </a:cubicBezTo>
                  <a:cubicBezTo>
                    <a:pt x="77117" y="57040"/>
                    <a:pt x="77117" y="42431"/>
                    <a:pt x="68199" y="33513"/>
                  </a:cubicBezTo>
                  <a:lnTo>
                    <a:pt x="41374" y="6689"/>
                  </a:lnTo>
                  <a:cubicBezTo>
                    <a:pt x="36915" y="2230"/>
                    <a:pt x="31034" y="0"/>
                    <a:pt x="2515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9" name="Google Shape;1259;p39"/>
          <p:cNvGrpSpPr/>
          <p:nvPr/>
        </p:nvGrpSpPr>
        <p:grpSpPr>
          <a:xfrm>
            <a:off x="2956467" y="1215749"/>
            <a:ext cx="3231673" cy="3234243"/>
            <a:chOff x="4294025" y="872025"/>
            <a:chExt cx="3396755" cy="3399457"/>
          </a:xfrm>
        </p:grpSpPr>
        <p:sp>
          <p:nvSpPr>
            <p:cNvPr id="1260" name="Google Shape;1260;p39"/>
            <p:cNvSpPr/>
            <p:nvPr/>
          </p:nvSpPr>
          <p:spPr>
            <a:xfrm>
              <a:off x="5537027" y="872025"/>
              <a:ext cx="907256" cy="1257958"/>
            </a:xfrm>
            <a:custGeom>
              <a:rect b="b" l="l" r="r" t="t"/>
              <a:pathLst>
                <a:path extrusionOk="0" h="60175" w="43399">
                  <a:moveTo>
                    <a:pt x="21706" y="0"/>
                  </a:moveTo>
                  <a:cubicBezTo>
                    <a:pt x="9716" y="0"/>
                    <a:pt x="0" y="9716"/>
                    <a:pt x="0" y="21705"/>
                  </a:cubicBezTo>
                  <a:lnTo>
                    <a:pt x="0" y="60174"/>
                  </a:lnTo>
                  <a:lnTo>
                    <a:pt x="43399" y="60174"/>
                  </a:lnTo>
                  <a:lnTo>
                    <a:pt x="43399" y="21705"/>
                  </a:lnTo>
                  <a:cubicBezTo>
                    <a:pt x="43399" y="9716"/>
                    <a:pt x="33683" y="0"/>
                    <a:pt x="21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1</a:t>
              </a:r>
              <a:endParaRPr/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5537027" y="3013774"/>
              <a:ext cx="907256" cy="1257708"/>
            </a:xfrm>
            <a:custGeom>
              <a:rect b="b" l="l" r="r" t="t"/>
              <a:pathLst>
                <a:path extrusionOk="0" h="60163" w="43399">
                  <a:moveTo>
                    <a:pt x="0" y="0"/>
                  </a:moveTo>
                  <a:lnTo>
                    <a:pt x="0" y="38469"/>
                  </a:lnTo>
                  <a:cubicBezTo>
                    <a:pt x="0" y="50447"/>
                    <a:pt x="9716" y="60162"/>
                    <a:pt x="21706" y="60162"/>
                  </a:cubicBezTo>
                  <a:cubicBezTo>
                    <a:pt x="33683" y="60162"/>
                    <a:pt x="43399" y="50447"/>
                    <a:pt x="43399" y="38469"/>
                  </a:cubicBezTo>
                  <a:lnTo>
                    <a:pt x="433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3</a:t>
              </a:r>
              <a:endParaRPr/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6433051" y="2117736"/>
              <a:ext cx="1257728" cy="907277"/>
            </a:xfrm>
            <a:custGeom>
              <a:rect b="b" l="l" r="r" t="t"/>
              <a:pathLst>
                <a:path extrusionOk="0" h="43400" w="60164">
                  <a:moveTo>
                    <a:pt x="1" y="1"/>
                  </a:moveTo>
                  <a:lnTo>
                    <a:pt x="1" y="43399"/>
                  </a:lnTo>
                  <a:lnTo>
                    <a:pt x="38470" y="43399"/>
                  </a:lnTo>
                  <a:cubicBezTo>
                    <a:pt x="50448" y="43399"/>
                    <a:pt x="60163" y="33684"/>
                    <a:pt x="60163" y="21706"/>
                  </a:cubicBezTo>
                  <a:cubicBezTo>
                    <a:pt x="60163" y="9716"/>
                    <a:pt x="50448" y="1"/>
                    <a:pt x="384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2</a:t>
              </a:r>
              <a:endParaRPr/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4294025" y="2117736"/>
              <a:ext cx="1257958" cy="907277"/>
            </a:xfrm>
            <a:custGeom>
              <a:rect b="b" l="l" r="r" t="t"/>
              <a:pathLst>
                <a:path extrusionOk="0" h="43400" w="60175">
                  <a:moveTo>
                    <a:pt x="21706" y="1"/>
                  </a:moveTo>
                  <a:cubicBezTo>
                    <a:pt x="9716" y="1"/>
                    <a:pt x="1" y="9716"/>
                    <a:pt x="1" y="21706"/>
                  </a:cubicBezTo>
                  <a:cubicBezTo>
                    <a:pt x="1" y="33684"/>
                    <a:pt x="9716" y="43399"/>
                    <a:pt x="21706" y="43399"/>
                  </a:cubicBezTo>
                  <a:lnTo>
                    <a:pt x="60175" y="43399"/>
                  </a:lnTo>
                  <a:lnTo>
                    <a:pt x="601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4</a:t>
              </a:r>
              <a:endParaRPr/>
            </a:p>
          </p:txBody>
        </p:sp>
      </p:grpSp>
      <p:grpSp>
        <p:nvGrpSpPr>
          <p:cNvPr id="1264" name="Google Shape;1264;p39"/>
          <p:cNvGrpSpPr/>
          <p:nvPr/>
        </p:nvGrpSpPr>
        <p:grpSpPr>
          <a:xfrm>
            <a:off x="3965012" y="2227111"/>
            <a:ext cx="1211261" cy="1211042"/>
            <a:chOff x="5354089" y="1935050"/>
            <a:chExt cx="1273135" cy="1272905"/>
          </a:xfrm>
        </p:grpSpPr>
        <p:sp>
          <p:nvSpPr>
            <p:cNvPr id="1265" name="Google Shape;1265;p39"/>
            <p:cNvSpPr/>
            <p:nvPr/>
          </p:nvSpPr>
          <p:spPr>
            <a:xfrm>
              <a:off x="5354089" y="1935050"/>
              <a:ext cx="1273135" cy="1272905"/>
            </a:xfrm>
            <a:custGeom>
              <a:rect b="b" l="l" r="r" t="t"/>
              <a:pathLst>
                <a:path extrusionOk="0" h="60890" w="60901">
                  <a:moveTo>
                    <a:pt x="30457" y="1"/>
                  </a:moveTo>
                  <a:cubicBezTo>
                    <a:pt x="21908" y="1"/>
                    <a:pt x="14193" y="3525"/>
                    <a:pt x="8656" y="9192"/>
                  </a:cubicBezTo>
                  <a:cubicBezTo>
                    <a:pt x="3310" y="14681"/>
                    <a:pt x="0" y="22170"/>
                    <a:pt x="0" y="30445"/>
                  </a:cubicBezTo>
                  <a:cubicBezTo>
                    <a:pt x="0" y="39125"/>
                    <a:pt x="3644" y="46959"/>
                    <a:pt x="9478" y="52495"/>
                  </a:cubicBezTo>
                  <a:cubicBezTo>
                    <a:pt x="14943" y="57698"/>
                    <a:pt x="22325" y="60889"/>
                    <a:pt x="30457" y="60889"/>
                  </a:cubicBezTo>
                  <a:cubicBezTo>
                    <a:pt x="38719" y="60889"/>
                    <a:pt x="46220" y="57591"/>
                    <a:pt x="51709" y="52233"/>
                  </a:cubicBezTo>
                  <a:cubicBezTo>
                    <a:pt x="57377" y="46709"/>
                    <a:pt x="60901" y="38982"/>
                    <a:pt x="60901" y="30445"/>
                  </a:cubicBezTo>
                  <a:cubicBezTo>
                    <a:pt x="60901" y="22313"/>
                    <a:pt x="57710" y="14931"/>
                    <a:pt x="52507" y="9466"/>
                  </a:cubicBezTo>
                  <a:cubicBezTo>
                    <a:pt x="46959" y="3632"/>
                    <a:pt x="39136" y="1"/>
                    <a:pt x="30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5682128" y="2705137"/>
              <a:ext cx="613060" cy="401000"/>
            </a:xfrm>
            <a:custGeom>
              <a:rect b="b" l="l" r="r" t="t"/>
              <a:pathLst>
                <a:path extrusionOk="0" h="19182" w="29326">
                  <a:moveTo>
                    <a:pt x="14765" y="1"/>
                  </a:moveTo>
                  <a:lnTo>
                    <a:pt x="1" y="14776"/>
                  </a:lnTo>
                  <a:cubicBezTo>
                    <a:pt x="4263" y="17634"/>
                    <a:pt x="9276" y="19182"/>
                    <a:pt x="14503" y="19182"/>
                  </a:cubicBezTo>
                  <a:cubicBezTo>
                    <a:pt x="19860" y="19182"/>
                    <a:pt x="24992" y="17562"/>
                    <a:pt x="29326" y="14562"/>
                  </a:cubicBezTo>
                  <a:lnTo>
                    <a:pt x="147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5661976" y="2036856"/>
              <a:ext cx="652884" cy="434845"/>
            </a:xfrm>
            <a:custGeom>
              <a:rect b="b" l="l" r="r" t="t"/>
              <a:pathLst>
                <a:path extrusionOk="0" h="20801" w="31231">
                  <a:moveTo>
                    <a:pt x="15467" y="0"/>
                  </a:moveTo>
                  <a:cubicBezTo>
                    <a:pt x="9811" y="0"/>
                    <a:pt x="4453" y="1774"/>
                    <a:pt x="0" y="5072"/>
                  </a:cubicBezTo>
                  <a:lnTo>
                    <a:pt x="15729" y="20801"/>
                  </a:lnTo>
                  <a:lnTo>
                    <a:pt x="31230" y="5299"/>
                  </a:lnTo>
                  <a:cubicBezTo>
                    <a:pt x="26718" y="1858"/>
                    <a:pt x="21253" y="0"/>
                    <a:pt x="15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5456126" y="2247429"/>
              <a:ext cx="423410" cy="639693"/>
            </a:xfrm>
            <a:custGeom>
              <a:rect b="b" l="l" r="r" t="t"/>
              <a:pathLst>
                <a:path extrusionOk="0" h="30600" w="20254">
                  <a:moveTo>
                    <a:pt x="4621" y="0"/>
                  </a:moveTo>
                  <a:cubicBezTo>
                    <a:pt x="1620" y="4334"/>
                    <a:pt x="1" y="9466"/>
                    <a:pt x="1" y="14823"/>
                  </a:cubicBezTo>
                  <a:cubicBezTo>
                    <a:pt x="1" y="20622"/>
                    <a:pt x="1858" y="26087"/>
                    <a:pt x="5299" y="30599"/>
                  </a:cubicBezTo>
                  <a:lnTo>
                    <a:pt x="20253" y="15645"/>
                  </a:lnTo>
                  <a:lnTo>
                    <a:pt x="46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6113228" y="2254139"/>
              <a:ext cx="411954" cy="626502"/>
            </a:xfrm>
            <a:custGeom>
              <a:rect b="b" l="l" r="r" t="t"/>
              <a:pathLst>
                <a:path extrusionOk="0" h="29969" w="19706">
                  <a:moveTo>
                    <a:pt x="15312" y="1"/>
                  </a:moveTo>
                  <a:lnTo>
                    <a:pt x="0" y="15324"/>
                  </a:lnTo>
                  <a:lnTo>
                    <a:pt x="14645" y="29969"/>
                  </a:lnTo>
                  <a:cubicBezTo>
                    <a:pt x="17931" y="25516"/>
                    <a:pt x="19705" y="20158"/>
                    <a:pt x="19705" y="14502"/>
                  </a:cubicBezTo>
                  <a:cubicBezTo>
                    <a:pt x="19705" y="9287"/>
                    <a:pt x="18169" y="4275"/>
                    <a:pt x="15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39"/>
          <p:cNvGrpSpPr/>
          <p:nvPr/>
        </p:nvGrpSpPr>
        <p:grpSpPr>
          <a:xfrm>
            <a:off x="5162918" y="3427255"/>
            <a:ext cx="334608" cy="313212"/>
            <a:chOff x="6577238" y="2457221"/>
            <a:chExt cx="332019" cy="310788"/>
          </a:xfrm>
        </p:grpSpPr>
        <p:sp>
          <p:nvSpPr>
            <p:cNvPr id="1271" name="Google Shape;1271;p39"/>
            <p:cNvSpPr/>
            <p:nvPr/>
          </p:nvSpPr>
          <p:spPr>
            <a:xfrm>
              <a:off x="6577238" y="2457221"/>
              <a:ext cx="332019" cy="310788"/>
            </a:xfrm>
            <a:custGeom>
              <a:rect b="b" l="l" r="r" t="t"/>
              <a:pathLst>
                <a:path extrusionOk="0" h="9764" w="10431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6723529" y="2512542"/>
              <a:ext cx="38705" cy="39055"/>
            </a:xfrm>
            <a:custGeom>
              <a:rect b="b" l="l" r="r" t="t"/>
              <a:pathLst>
                <a:path extrusionOk="0" h="1227" w="1216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6662893" y="2597050"/>
              <a:ext cx="169813" cy="108031"/>
            </a:xfrm>
            <a:custGeom>
              <a:rect b="b" l="l" r="r" t="t"/>
              <a:pathLst>
                <a:path extrusionOk="0" h="3394" w="5335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6639402" y="2589188"/>
              <a:ext cx="32244" cy="31384"/>
            </a:xfrm>
            <a:custGeom>
              <a:rect b="b" l="l" r="r" t="t"/>
              <a:pathLst>
                <a:path extrusionOk="0" h="986" w="1013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6820547" y="2673315"/>
              <a:ext cx="32244" cy="31034"/>
            </a:xfrm>
            <a:custGeom>
              <a:rect b="b" l="l" r="r" t="t"/>
              <a:pathLst>
                <a:path extrusionOk="0" h="975" w="1013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6730341" y="2603607"/>
              <a:ext cx="32244" cy="31384"/>
            </a:xfrm>
            <a:custGeom>
              <a:rect b="b" l="l" r="r" t="t"/>
              <a:pathLst>
                <a:path extrusionOk="0" h="986" w="1013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7" name="Google Shape;1277;p39"/>
          <p:cNvGrpSpPr/>
          <p:nvPr/>
        </p:nvGrpSpPr>
        <p:grpSpPr>
          <a:xfrm>
            <a:off x="5204374" y="1901948"/>
            <a:ext cx="251718" cy="366687"/>
            <a:chOff x="6155459" y="1969108"/>
            <a:chExt cx="249770" cy="363849"/>
          </a:xfrm>
        </p:grpSpPr>
        <p:sp>
          <p:nvSpPr>
            <p:cNvPr id="1278" name="Google Shape;1278;p39"/>
            <p:cNvSpPr/>
            <p:nvPr/>
          </p:nvSpPr>
          <p:spPr>
            <a:xfrm>
              <a:off x="6195628" y="1969108"/>
              <a:ext cx="169813" cy="227012"/>
            </a:xfrm>
            <a:custGeom>
              <a:rect b="b" l="l" r="r" t="t"/>
              <a:pathLst>
                <a:path extrusionOk="0" h="7132" w="5335">
                  <a:moveTo>
                    <a:pt x="4120" y="333"/>
                  </a:moveTo>
                  <a:lnTo>
                    <a:pt x="4120" y="1750"/>
                  </a:lnTo>
                  <a:cubicBezTo>
                    <a:pt x="4120" y="1869"/>
                    <a:pt x="4084" y="1965"/>
                    <a:pt x="4036" y="2072"/>
                  </a:cubicBezTo>
                  <a:lnTo>
                    <a:pt x="3953" y="2238"/>
                  </a:lnTo>
                  <a:cubicBezTo>
                    <a:pt x="3941" y="2262"/>
                    <a:pt x="3941" y="2286"/>
                    <a:pt x="3941" y="2310"/>
                  </a:cubicBezTo>
                  <a:lnTo>
                    <a:pt x="3941" y="2667"/>
                  </a:lnTo>
                  <a:cubicBezTo>
                    <a:pt x="3941" y="3024"/>
                    <a:pt x="3786" y="3358"/>
                    <a:pt x="3536" y="3584"/>
                  </a:cubicBezTo>
                  <a:cubicBezTo>
                    <a:pt x="3292" y="3807"/>
                    <a:pt x="3011" y="3935"/>
                    <a:pt x="2699" y="3935"/>
                  </a:cubicBezTo>
                  <a:cubicBezTo>
                    <a:pt x="2661" y="3935"/>
                    <a:pt x="2623" y="3933"/>
                    <a:pt x="2584" y="3929"/>
                  </a:cubicBezTo>
                  <a:cubicBezTo>
                    <a:pt x="1917" y="3893"/>
                    <a:pt x="1405" y="3310"/>
                    <a:pt x="1405" y="2619"/>
                  </a:cubicBezTo>
                  <a:lnTo>
                    <a:pt x="1405" y="2310"/>
                  </a:lnTo>
                  <a:cubicBezTo>
                    <a:pt x="1405" y="2286"/>
                    <a:pt x="1405" y="2262"/>
                    <a:pt x="1393" y="2238"/>
                  </a:cubicBezTo>
                  <a:lnTo>
                    <a:pt x="1298" y="2072"/>
                  </a:lnTo>
                  <a:cubicBezTo>
                    <a:pt x="1262" y="1965"/>
                    <a:pt x="1227" y="1869"/>
                    <a:pt x="1227" y="1750"/>
                  </a:cubicBezTo>
                  <a:lnTo>
                    <a:pt x="1227" y="1238"/>
                  </a:lnTo>
                  <a:cubicBezTo>
                    <a:pt x="1227" y="738"/>
                    <a:pt x="1631" y="333"/>
                    <a:pt x="2131" y="333"/>
                  </a:cubicBezTo>
                  <a:close/>
                  <a:moveTo>
                    <a:pt x="3227" y="4155"/>
                  </a:moveTo>
                  <a:lnTo>
                    <a:pt x="3227" y="4346"/>
                  </a:lnTo>
                  <a:cubicBezTo>
                    <a:pt x="3227" y="4405"/>
                    <a:pt x="3239" y="4465"/>
                    <a:pt x="3251" y="4513"/>
                  </a:cubicBezTo>
                  <a:lnTo>
                    <a:pt x="2667" y="4965"/>
                  </a:lnTo>
                  <a:lnTo>
                    <a:pt x="2096" y="4524"/>
                  </a:lnTo>
                  <a:cubicBezTo>
                    <a:pt x="2108" y="4489"/>
                    <a:pt x="2120" y="4429"/>
                    <a:pt x="2120" y="4370"/>
                  </a:cubicBezTo>
                  <a:lnTo>
                    <a:pt x="2120" y="4155"/>
                  </a:lnTo>
                  <a:cubicBezTo>
                    <a:pt x="2251" y="4215"/>
                    <a:pt x="2405" y="4251"/>
                    <a:pt x="2572" y="4251"/>
                  </a:cubicBezTo>
                  <a:lnTo>
                    <a:pt x="2667" y="4251"/>
                  </a:lnTo>
                  <a:cubicBezTo>
                    <a:pt x="2870" y="4251"/>
                    <a:pt x="3048" y="4215"/>
                    <a:pt x="3227" y="4155"/>
                  </a:cubicBezTo>
                  <a:close/>
                  <a:moveTo>
                    <a:pt x="2131" y="0"/>
                  </a:moveTo>
                  <a:cubicBezTo>
                    <a:pt x="1453" y="0"/>
                    <a:pt x="905" y="560"/>
                    <a:pt x="905" y="1238"/>
                  </a:cubicBezTo>
                  <a:lnTo>
                    <a:pt x="905" y="1750"/>
                  </a:lnTo>
                  <a:cubicBezTo>
                    <a:pt x="905" y="1905"/>
                    <a:pt x="941" y="2072"/>
                    <a:pt x="1024" y="2215"/>
                  </a:cubicBezTo>
                  <a:lnTo>
                    <a:pt x="1084" y="2358"/>
                  </a:lnTo>
                  <a:lnTo>
                    <a:pt x="1084" y="2619"/>
                  </a:lnTo>
                  <a:cubicBezTo>
                    <a:pt x="1084" y="3191"/>
                    <a:pt x="1358" y="3703"/>
                    <a:pt x="1798" y="3989"/>
                  </a:cubicBezTo>
                  <a:lnTo>
                    <a:pt x="1798" y="4358"/>
                  </a:lnTo>
                  <a:cubicBezTo>
                    <a:pt x="1798" y="4453"/>
                    <a:pt x="1739" y="4524"/>
                    <a:pt x="1655" y="4536"/>
                  </a:cubicBezTo>
                  <a:lnTo>
                    <a:pt x="631" y="4858"/>
                  </a:lnTo>
                  <a:cubicBezTo>
                    <a:pt x="262" y="4977"/>
                    <a:pt x="0" y="5298"/>
                    <a:pt x="0" y="5703"/>
                  </a:cubicBezTo>
                  <a:lnTo>
                    <a:pt x="0" y="6965"/>
                  </a:lnTo>
                  <a:cubicBezTo>
                    <a:pt x="0" y="7060"/>
                    <a:pt x="84" y="7132"/>
                    <a:pt x="167" y="7132"/>
                  </a:cubicBezTo>
                  <a:cubicBezTo>
                    <a:pt x="262" y="7132"/>
                    <a:pt x="334" y="7060"/>
                    <a:pt x="334" y="6965"/>
                  </a:cubicBezTo>
                  <a:lnTo>
                    <a:pt x="334" y="5703"/>
                  </a:lnTo>
                  <a:cubicBezTo>
                    <a:pt x="334" y="5465"/>
                    <a:pt x="500" y="5239"/>
                    <a:pt x="715" y="5179"/>
                  </a:cubicBezTo>
                  <a:lnTo>
                    <a:pt x="1750" y="4870"/>
                  </a:lnTo>
                  <a:cubicBezTo>
                    <a:pt x="1810" y="4858"/>
                    <a:pt x="1846" y="4822"/>
                    <a:pt x="1893" y="4798"/>
                  </a:cubicBezTo>
                  <a:lnTo>
                    <a:pt x="2465" y="5227"/>
                  </a:lnTo>
                  <a:cubicBezTo>
                    <a:pt x="2524" y="5275"/>
                    <a:pt x="2596" y="5298"/>
                    <a:pt x="2667" y="5298"/>
                  </a:cubicBezTo>
                  <a:cubicBezTo>
                    <a:pt x="2739" y="5298"/>
                    <a:pt x="2822" y="5275"/>
                    <a:pt x="2882" y="5227"/>
                  </a:cubicBezTo>
                  <a:lnTo>
                    <a:pt x="3441" y="4798"/>
                  </a:lnTo>
                  <a:cubicBezTo>
                    <a:pt x="3489" y="4822"/>
                    <a:pt x="3536" y="4858"/>
                    <a:pt x="3596" y="4870"/>
                  </a:cubicBezTo>
                  <a:lnTo>
                    <a:pt x="4620" y="5179"/>
                  </a:lnTo>
                  <a:cubicBezTo>
                    <a:pt x="4858" y="5251"/>
                    <a:pt x="5001" y="5465"/>
                    <a:pt x="5001" y="5703"/>
                  </a:cubicBezTo>
                  <a:lnTo>
                    <a:pt x="5001" y="6965"/>
                  </a:lnTo>
                  <a:cubicBezTo>
                    <a:pt x="5001" y="7060"/>
                    <a:pt x="5084" y="7132"/>
                    <a:pt x="5168" y="7132"/>
                  </a:cubicBezTo>
                  <a:cubicBezTo>
                    <a:pt x="5263" y="7132"/>
                    <a:pt x="5334" y="7060"/>
                    <a:pt x="5334" y="6965"/>
                  </a:cubicBezTo>
                  <a:lnTo>
                    <a:pt x="5334" y="5703"/>
                  </a:lnTo>
                  <a:cubicBezTo>
                    <a:pt x="5334" y="5322"/>
                    <a:pt x="5084" y="4977"/>
                    <a:pt x="4715" y="4870"/>
                  </a:cubicBezTo>
                  <a:lnTo>
                    <a:pt x="3679" y="4560"/>
                  </a:lnTo>
                  <a:cubicBezTo>
                    <a:pt x="3608" y="4524"/>
                    <a:pt x="3548" y="4453"/>
                    <a:pt x="3548" y="4382"/>
                  </a:cubicBezTo>
                  <a:lnTo>
                    <a:pt x="3548" y="4012"/>
                  </a:lnTo>
                  <a:cubicBezTo>
                    <a:pt x="3620" y="3965"/>
                    <a:pt x="3703" y="3905"/>
                    <a:pt x="3763" y="3846"/>
                  </a:cubicBezTo>
                  <a:cubicBezTo>
                    <a:pt x="4084" y="3548"/>
                    <a:pt x="4263" y="3120"/>
                    <a:pt x="4263" y="2679"/>
                  </a:cubicBezTo>
                  <a:lnTo>
                    <a:pt x="4263" y="2369"/>
                  </a:lnTo>
                  <a:lnTo>
                    <a:pt x="4322" y="2238"/>
                  </a:lnTo>
                  <a:cubicBezTo>
                    <a:pt x="4394" y="2084"/>
                    <a:pt x="4441" y="1917"/>
                    <a:pt x="4441" y="1762"/>
                  </a:cubicBezTo>
                  <a:lnTo>
                    <a:pt x="4441" y="167"/>
                  </a:lnTo>
                  <a:cubicBezTo>
                    <a:pt x="4441" y="83"/>
                    <a:pt x="4370" y="0"/>
                    <a:pt x="4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6275585" y="2146083"/>
              <a:ext cx="10249" cy="50037"/>
            </a:xfrm>
            <a:custGeom>
              <a:rect b="b" l="l" r="r" t="t"/>
              <a:pathLst>
                <a:path extrusionOk="0" h="1572" w="322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1405"/>
                  </a:lnTo>
                  <a:cubicBezTo>
                    <a:pt x="0" y="1500"/>
                    <a:pt x="72" y="1572"/>
                    <a:pt x="155" y="1572"/>
                  </a:cubicBezTo>
                  <a:cubicBezTo>
                    <a:pt x="251" y="1572"/>
                    <a:pt x="322" y="1500"/>
                    <a:pt x="322" y="1405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6223671" y="2157446"/>
              <a:ext cx="10631" cy="38673"/>
            </a:xfrm>
            <a:custGeom>
              <a:rect b="b" l="l" r="r" t="t"/>
              <a:pathLst>
                <a:path extrusionOk="0" h="1215" w="334">
                  <a:moveTo>
                    <a:pt x="167" y="0"/>
                  </a:moveTo>
                  <a:cubicBezTo>
                    <a:pt x="84" y="0"/>
                    <a:pt x="0" y="72"/>
                    <a:pt x="0" y="155"/>
                  </a:cubicBezTo>
                  <a:lnTo>
                    <a:pt x="0" y="1048"/>
                  </a:lnTo>
                  <a:cubicBezTo>
                    <a:pt x="0" y="1143"/>
                    <a:pt x="84" y="1215"/>
                    <a:pt x="167" y="1215"/>
                  </a:cubicBezTo>
                  <a:cubicBezTo>
                    <a:pt x="250" y="1215"/>
                    <a:pt x="334" y="1143"/>
                    <a:pt x="334" y="1048"/>
                  </a:cubicBezTo>
                  <a:lnTo>
                    <a:pt x="334" y="155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6326736" y="2157446"/>
              <a:ext cx="10281" cy="38673"/>
            </a:xfrm>
            <a:custGeom>
              <a:rect b="b" l="l" r="r" t="t"/>
              <a:pathLst>
                <a:path extrusionOk="0" h="1215" w="323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048"/>
                  </a:lnTo>
                  <a:cubicBezTo>
                    <a:pt x="1" y="1143"/>
                    <a:pt x="72" y="1215"/>
                    <a:pt x="156" y="1215"/>
                  </a:cubicBezTo>
                  <a:cubicBezTo>
                    <a:pt x="251" y="1215"/>
                    <a:pt x="322" y="1143"/>
                    <a:pt x="322" y="1048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6264222" y="2299949"/>
              <a:ext cx="33008" cy="33008"/>
            </a:xfrm>
            <a:custGeom>
              <a:rect b="b" l="l" r="r" t="t"/>
              <a:pathLst>
                <a:path extrusionOk="0" h="1037" w="1037">
                  <a:moveTo>
                    <a:pt x="512" y="322"/>
                  </a:moveTo>
                  <a:cubicBezTo>
                    <a:pt x="619" y="322"/>
                    <a:pt x="715" y="417"/>
                    <a:pt x="715" y="524"/>
                  </a:cubicBezTo>
                  <a:cubicBezTo>
                    <a:pt x="715" y="619"/>
                    <a:pt x="619" y="715"/>
                    <a:pt x="512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12" y="322"/>
                  </a:cubicBezTo>
                  <a:close/>
                  <a:moveTo>
                    <a:pt x="512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12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798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6155459" y="2299949"/>
              <a:ext cx="33358" cy="33008"/>
            </a:xfrm>
            <a:custGeom>
              <a:rect b="b" l="l" r="r" t="t"/>
              <a:pathLst>
                <a:path extrusionOk="0" h="1037" w="1048">
                  <a:moveTo>
                    <a:pt x="524" y="322"/>
                  </a:moveTo>
                  <a:cubicBezTo>
                    <a:pt x="631" y="322"/>
                    <a:pt x="715" y="417"/>
                    <a:pt x="715" y="524"/>
                  </a:cubicBezTo>
                  <a:cubicBezTo>
                    <a:pt x="715" y="619"/>
                    <a:pt x="631" y="715"/>
                    <a:pt x="524" y="715"/>
                  </a:cubicBezTo>
                  <a:cubicBezTo>
                    <a:pt x="417" y="715"/>
                    <a:pt x="334" y="619"/>
                    <a:pt x="334" y="524"/>
                  </a:cubicBezTo>
                  <a:cubicBezTo>
                    <a:pt x="334" y="417"/>
                    <a:pt x="417" y="322"/>
                    <a:pt x="524" y="322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810" y="1036"/>
                    <a:pt x="1048" y="798"/>
                    <a:pt x="1048" y="524"/>
                  </a:cubicBezTo>
                  <a:cubicBezTo>
                    <a:pt x="1048" y="238"/>
                    <a:pt x="810" y="0"/>
                    <a:pt x="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6372221" y="2299949"/>
              <a:ext cx="33008" cy="33008"/>
            </a:xfrm>
            <a:custGeom>
              <a:rect b="b" l="l" r="r" t="t"/>
              <a:pathLst>
                <a:path extrusionOk="0" h="1037" w="1037">
                  <a:moveTo>
                    <a:pt x="513" y="322"/>
                  </a:moveTo>
                  <a:cubicBezTo>
                    <a:pt x="620" y="322"/>
                    <a:pt x="715" y="417"/>
                    <a:pt x="715" y="524"/>
                  </a:cubicBezTo>
                  <a:cubicBezTo>
                    <a:pt x="715" y="619"/>
                    <a:pt x="620" y="715"/>
                    <a:pt x="513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13" y="322"/>
                  </a:cubicBezTo>
                  <a:close/>
                  <a:moveTo>
                    <a:pt x="513" y="0"/>
                  </a:moveTo>
                  <a:cubicBezTo>
                    <a:pt x="239" y="0"/>
                    <a:pt x="1" y="238"/>
                    <a:pt x="1" y="524"/>
                  </a:cubicBezTo>
                  <a:cubicBezTo>
                    <a:pt x="1" y="798"/>
                    <a:pt x="239" y="1036"/>
                    <a:pt x="513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810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6185379" y="2208597"/>
              <a:ext cx="189134" cy="84763"/>
            </a:xfrm>
            <a:custGeom>
              <a:rect b="b" l="l" r="r" t="t"/>
              <a:pathLst>
                <a:path extrusionOk="0" h="2663" w="5942">
                  <a:moveTo>
                    <a:pt x="2977" y="1"/>
                  </a:moveTo>
                  <a:cubicBezTo>
                    <a:pt x="2894" y="1"/>
                    <a:pt x="2811" y="72"/>
                    <a:pt x="2811" y="156"/>
                  </a:cubicBezTo>
                  <a:lnTo>
                    <a:pt x="2811" y="715"/>
                  </a:lnTo>
                  <a:lnTo>
                    <a:pt x="1644" y="715"/>
                  </a:lnTo>
                  <a:cubicBezTo>
                    <a:pt x="1418" y="715"/>
                    <a:pt x="1191" y="810"/>
                    <a:pt x="1060" y="1013"/>
                  </a:cubicBezTo>
                  <a:lnTo>
                    <a:pt x="60" y="2394"/>
                  </a:lnTo>
                  <a:cubicBezTo>
                    <a:pt x="1" y="2465"/>
                    <a:pt x="25" y="2573"/>
                    <a:pt x="108" y="2632"/>
                  </a:cubicBezTo>
                  <a:cubicBezTo>
                    <a:pt x="133" y="2653"/>
                    <a:pt x="162" y="2662"/>
                    <a:pt x="193" y="2662"/>
                  </a:cubicBezTo>
                  <a:cubicBezTo>
                    <a:pt x="249" y="2662"/>
                    <a:pt x="307" y="2631"/>
                    <a:pt x="346" y="2584"/>
                  </a:cubicBezTo>
                  <a:lnTo>
                    <a:pt x="1334" y="1203"/>
                  </a:lnTo>
                  <a:cubicBezTo>
                    <a:pt x="1418" y="1096"/>
                    <a:pt x="1513" y="1049"/>
                    <a:pt x="1632" y="1049"/>
                  </a:cubicBezTo>
                  <a:lnTo>
                    <a:pt x="2811" y="1049"/>
                  </a:lnTo>
                  <a:lnTo>
                    <a:pt x="2811" y="2323"/>
                  </a:lnTo>
                  <a:cubicBezTo>
                    <a:pt x="2811" y="2406"/>
                    <a:pt x="2894" y="2477"/>
                    <a:pt x="2977" y="2477"/>
                  </a:cubicBezTo>
                  <a:cubicBezTo>
                    <a:pt x="3061" y="2477"/>
                    <a:pt x="3144" y="2406"/>
                    <a:pt x="3144" y="2323"/>
                  </a:cubicBezTo>
                  <a:lnTo>
                    <a:pt x="3144" y="1049"/>
                  </a:lnTo>
                  <a:lnTo>
                    <a:pt x="4323" y="1049"/>
                  </a:lnTo>
                  <a:cubicBezTo>
                    <a:pt x="4430" y="1049"/>
                    <a:pt x="4549" y="1108"/>
                    <a:pt x="4620" y="1203"/>
                  </a:cubicBezTo>
                  <a:lnTo>
                    <a:pt x="5609" y="2584"/>
                  </a:lnTo>
                  <a:cubicBezTo>
                    <a:pt x="5644" y="2632"/>
                    <a:pt x="5704" y="2656"/>
                    <a:pt x="5752" y="2656"/>
                  </a:cubicBezTo>
                  <a:cubicBezTo>
                    <a:pt x="5775" y="2656"/>
                    <a:pt x="5823" y="2644"/>
                    <a:pt x="5847" y="2632"/>
                  </a:cubicBezTo>
                  <a:cubicBezTo>
                    <a:pt x="5930" y="2573"/>
                    <a:pt x="5942" y="2465"/>
                    <a:pt x="5882" y="2394"/>
                  </a:cubicBezTo>
                  <a:lnTo>
                    <a:pt x="4882" y="1013"/>
                  </a:lnTo>
                  <a:cubicBezTo>
                    <a:pt x="4751" y="834"/>
                    <a:pt x="4537" y="715"/>
                    <a:pt x="4299" y="715"/>
                  </a:cubicBezTo>
                  <a:lnTo>
                    <a:pt x="3144" y="715"/>
                  </a:lnTo>
                  <a:lnTo>
                    <a:pt x="3144" y="156"/>
                  </a:lnTo>
                  <a:cubicBezTo>
                    <a:pt x="3144" y="72"/>
                    <a:pt x="3073" y="1"/>
                    <a:pt x="2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9"/>
            <p:cNvSpPr/>
            <p:nvPr/>
          </p:nvSpPr>
          <p:spPr>
            <a:xfrm>
              <a:off x="6246397" y="2010773"/>
              <a:ext cx="69007" cy="25814"/>
            </a:xfrm>
            <a:custGeom>
              <a:rect b="b" l="l" r="r" t="t"/>
              <a:pathLst>
                <a:path extrusionOk="0" h="811" w="2168">
                  <a:moveTo>
                    <a:pt x="951" y="1"/>
                  </a:moveTo>
                  <a:cubicBezTo>
                    <a:pt x="505" y="1"/>
                    <a:pt x="146" y="113"/>
                    <a:pt x="120" y="120"/>
                  </a:cubicBezTo>
                  <a:cubicBezTo>
                    <a:pt x="48" y="156"/>
                    <a:pt x="1" y="215"/>
                    <a:pt x="1" y="287"/>
                  </a:cubicBezTo>
                  <a:lnTo>
                    <a:pt x="1" y="644"/>
                  </a:lnTo>
                  <a:cubicBezTo>
                    <a:pt x="1" y="739"/>
                    <a:pt x="84" y="810"/>
                    <a:pt x="167" y="810"/>
                  </a:cubicBezTo>
                  <a:cubicBezTo>
                    <a:pt x="263" y="810"/>
                    <a:pt x="334" y="739"/>
                    <a:pt x="334" y="644"/>
                  </a:cubicBezTo>
                  <a:lnTo>
                    <a:pt x="334" y="406"/>
                  </a:lnTo>
                  <a:cubicBezTo>
                    <a:pt x="467" y="372"/>
                    <a:pt x="695" y="329"/>
                    <a:pt x="951" y="329"/>
                  </a:cubicBezTo>
                  <a:cubicBezTo>
                    <a:pt x="1246" y="329"/>
                    <a:pt x="1578" y="387"/>
                    <a:pt x="1846" y="584"/>
                  </a:cubicBezTo>
                  <a:cubicBezTo>
                    <a:pt x="1882" y="610"/>
                    <a:pt x="1920" y="622"/>
                    <a:pt x="1957" y="622"/>
                  </a:cubicBezTo>
                  <a:cubicBezTo>
                    <a:pt x="2005" y="622"/>
                    <a:pt x="2050" y="601"/>
                    <a:pt x="2084" y="560"/>
                  </a:cubicBezTo>
                  <a:cubicBezTo>
                    <a:pt x="2168" y="501"/>
                    <a:pt x="2132" y="394"/>
                    <a:pt x="2072" y="334"/>
                  </a:cubicBezTo>
                  <a:cubicBezTo>
                    <a:pt x="1727" y="74"/>
                    <a:pt x="1311" y="1"/>
                    <a:pt x="9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7" name="Google Shape;1287;p39"/>
          <p:cNvGrpSpPr/>
          <p:nvPr/>
        </p:nvGrpSpPr>
        <p:grpSpPr>
          <a:xfrm>
            <a:off x="3706617" y="3400535"/>
            <a:ext cx="251365" cy="366687"/>
            <a:chOff x="6633705" y="1969108"/>
            <a:chExt cx="249420" cy="363849"/>
          </a:xfrm>
        </p:grpSpPr>
        <p:sp>
          <p:nvSpPr>
            <p:cNvPr id="1288" name="Google Shape;1288;p39"/>
            <p:cNvSpPr/>
            <p:nvPr/>
          </p:nvSpPr>
          <p:spPr>
            <a:xfrm>
              <a:off x="6678426" y="1969108"/>
              <a:ext cx="159214" cy="238407"/>
            </a:xfrm>
            <a:custGeom>
              <a:rect b="b" l="l" r="r" t="t"/>
              <a:pathLst>
                <a:path extrusionOk="0" h="7490" w="5002">
                  <a:moveTo>
                    <a:pt x="2525" y="333"/>
                  </a:moveTo>
                  <a:cubicBezTo>
                    <a:pt x="2906" y="333"/>
                    <a:pt x="3239" y="572"/>
                    <a:pt x="3251" y="857"/>
                  </a:cubicBezTo>
                  <a:cubicBezTo>
                    <a:pt x="3025" y="762"/>
                    <a:pt x="2775" y="714"/>
                    <a:pt x="2525" y="714"/>
                  </a:cubicBezTo>
                  <a:cubicBezTo>
                    <a:pt x="2263" y="714"/>
                    <a:pt x="2013" y="762"/>
                    <a:pt x="1787" y="857"/>
                  </a:cubicBezTo>
                  <a:cubicBezTo>
                    <a:pt x="1811" y="560"/>
                    <a:pt x="2120" y="333"/>
                    <a:pt x="2525" y="333"/>
                  </a:cubicBezTo>
                  <a:close/>
                  <a:moveTo>
                    <a:pt x="2525" y="1036"/>
                  </a:moveTo>
                  <a:cubicBezTo>
                    <a:pt x="3418" y="1036"/>
                    <a:pt x="4144" y="1762"/>
                    <a:pt x="4144" y="2655"/>
                  </a:cubicBezTo>
                  <a:cubicBezTo>
                    <a:pt x="4144" y="2786"/>
                    <a:pt x="4132" y="2905"/>
                    <a:pt x="4097" y="3036"/>
                  </a:cubicBezTo>
                  <a:cubicBezTo>
                    <a:pt x="4073" y="2905"/>
                    <a:pt x="3989" y="2786"/>
                    <a:pt x="3870" y="2679"/>
                  </a:cubicBezTo>
                  <a:cubicBezTo>
                    <a:pt x="3216" y="2107"/>
                    <a:pt x="2049" y="1953"/>
                    <a:pt x="2001" y="1941"/>
                  </a:cubicBezTo>
                  <a:cubicBezTo>
                    <a:pt x="1994" y="1940"/>
                    <a:pt x="1987" y="1939"/>
                    <a:pt x="1980" y="1939"/>
                  </a:cubicBezTo>
                  <a:cubicBezTo>
                    <a:pt x="1894" y="1939"/>
                    <a:pt x="1822" y="2006"/>
                    <a:pt x="1811" y="2084"/>
                  </a:cubicBezTo>
                  <a:cubicBezTo>
                    <a:pt x="1787" y="2179"/>
                    <a:pt x="1870" y="2262"/>
                    <a:pt x="1953" y="2286"/>
                  </a:cubicBezTo>
                  <a:cubicBezTo>
                    <a:pt x="1965" y="2286"/>
                    <a:pt x="3073" y="2429"/>
                    <a:pt x="3656" y="2941"/>
                  </a:cubicBezTo>
                  <a:cubicBezTo>
                    <a:pt x="3727" y="3012"/>
                    <a:pt x="3787" y="3120"/>
                    <a:pt x="3787" y="3215"/>
                  </a:cubicBezTo>
                  <a:lnTo>
                    <a:pt x="3787" y="3370"/>
                  </a:lnTo>
                  <a:cubicBezTo>
                    <a:pt x="3787" y="4084"/>
                    <a:pt x="3216" y="4644"/>
                    <a:pt x="2525" y="4644"/>
                  </a:cubicBezTo>
                  <a:cubicBezTo>
                    <a:pt x="1822" y="4644"/>
                    <a:pt x="1251" y="4084"/>
                    <a:pt x="1251" y="3381"/>
                  </a:cubicBezTo>
                  <a:cubicBezTo>
                    <a:pt x="1251" y="3334"/>
                    <a:pt x="1287" y="3274"/>
                    <a:pt x="1311" y="3250"/>
                  </a:cubicBezTo>
                  <a:cubicBezTo>
                    <a:pt x="1453" y="3143"/>
                    <a:pt x="1644" y="2977"/>
                    <a:pt x="1763" y="2727"/>
                  </a:cubicBezTo>
                  <a:cubicBezTo>
                    <a:pt x="1811" y="2643"/>
                    <a:pt x="1775" y="2548"/>
                    <a:pt x="1692" y="2500"/>
                  </a:cubicBezTo>
                  <a:cubicBezTo>
                    <a:pt x="1664" y="2490"/>
                    <a:pt x="1637" y="2485"/>
                    <a:pt x="1612" y="2485"/>
                  </a:cubicBezTo>
                  <a:cubicBezTo>
                    <a:pt x="1551" y="2485"/>
                    <a:pt x="1499" y="2516"/>
                    <a:pt x="1465" y="2584"/>
                  </a:cubicBezTo>
                  <a:cubicBezTo>
                    <a:pt x="1370" y="2762"/>
                    <a:pt x="1227" y="2893"/>
                    <a:pt x="1120" y="2965"/>
                  </a:cubicBezTo>
                  <a:cubicBezTo>
                    <a:pt x="1060" y="3012"/>
                    <a:pt x="1001" y="3072"/>
                    <a:pt x="977" y="3143"/>
                  </a:cubicBezTo>
                  <a:cubicBezTo>
                    <a:pt x="930" y="2977"/>
                    <a:pt x="894" y="2822"/>
                    <a:pt x="894" y="2655"/>
                  </a:cubicBezTo>
                  <a:cubicBezTo>
                    <a:pt x="894" y="1762"/>
                    <a:pt x="1632" y="1036"/>
                    <a:pt x="2525" y="1036"/>
                  </a:cubicBezTo>
                  <a:close/>
                  <a:moveTo>
                    <a:pt x="3061" y="4882"/>
                  </a:moveTo>
                  <a:lnTo>
                    <a:pt x="3061" y="5120"/>
                  </a:lnTo>
                  <a:cubicBezTo>
                    <a:pt x="3061" y="5167"/>
                    <a:pt x="3061" y="5215"/>
                    <a:pt x="3073" y="5263"/>
                  </a:cubicBezTo>
                  <a:lnTo>
                    <a:pt x="2525" y="5679"/>
                  </a:lnTo>
                  <a:lnTo>
                    <a:pt x="1942" y="5263"/>
                  </a:lnTo>
                  <a:cubicBezTo>
                    <a:pt x="1953" y="5215"/>
                    <a:pt x="1953" y="5167"/>
                    <a:pt x="1953" y="5120"/>
                  </a:cubicBezTo>
                  <a:lnTo>
                    <a:pt x="1953" y="4882"/>
                  </a:lnTo>
                  <a:cubicBezTo>
                    <a:pt x="2132" y="4941"/>
                    <a:pt x="2311" y="4989"/>
                    <a:pt x="2501" y="4989"/>
                  </a:cubicBezTo>
                  <a:cubicBezTo>
                    <a:pt x="2704" y="4989"/>
                    <a:pt x="2882" y="4965"/>
                    <a:pt x="3061" y="4882"/>
                  </a:cubicBezTo>
                  <a:close/>
                  <a:moveTo>
                    <a:pt x="2525" y="5679"/>
                  </a:moveTo>
                  <a:cubicBezTo>
                    <a:pt x="2525" y="5685"/>
                    <a:pt x="2519" y="5688"/>
                    <a:pt x="2516" y="5688"/>
                  </a:cubicBezTo>
                  <a:cubicBezTo>
                    <a:pt x="2513" y="5688"/>
                    <a:pt x="2513" y="5685"/>
                    <a:pt x="2525" y="5679"/>
                  </a:cubicBezTo>
                  <a:close/>
                  <a:moveTo>
                    <a:pt x="2501" y="0"/>
                  </a:moveTo>
                  <a:cubicBezTo>
                    <a:pt x="1930" y="0"/>
                    <a:pt x="1453" y="405"/>
                    <a:pt x="1453" y="881"/>
                  </a:cubicBezTo>
                  <a:cubicBezTo>
                    <a:pt x="1453" y="929"/>
                    <a:pt x="1453" y="976"/>
                    <a:pt x="1465" y="1012"/>
                  </a:cubicBezTo>
                  <a:cubicBezTo>
                    <a:pt x="918" y="1357"/>
                    <a:pt x="560" y="1965"/>
                    <a:pt x="560" y="2667"/>
                  </a:cubicBezTo>
                  <a:cubicBezTo>
                    <a:pt x="560" y="3120"/>
                    <a:pt x="715" y="3560"/>
                    <a:pt x="1001" y="3917"/>
                  </a:cubicBezTo>
                  <a:cubicBezTo>
                    <a:pt x="1120" y="4251"/>
                    <a:pt x="1346" y="4524"/>
                    <a:pt x="1632" y="4727"/>
                  </a:cubicBezTo>
                  <a:lnTo>
                    <a:pt x="1632" y="5120"/>
                  </a:lnTo>
                  <a:cubicBezTo>
                    <a:pt x="1632" y="5203"/>
                    <a:pt x="1584" y="5275"/>
                    <a:pt x="1513" y="5298"/>
                  </a:cubicBezTo>
                  <a:lnTo>
                    <a:pt x="418" y="5775"/>
                  </a:lnTo>
                  <a:cubicBezTo>
                    <a:pt x="168" y="5894"/>
                    <a:pt x="1" y="6156"/>
                    <a:pt x="1" y="6418"/>
                  </a:cubicBezTo>
                  <a:lnTo>
                    <a:pt x="1" y="7322"/>
                  </a:lnTo>
                  <a:cubicBezTo>
                    <a:pt x="1" y="7418"/>
                    <a:pt x="84" y="7489"/>
                    <a:pt x="168" y="7489"/>
                  </a:cubicBezTo>
                  <a:cubicBezTo>
                    <a:pt x="263" y="7489"/>
                    <a:pt x="334" y="7418"/>
                    <a:pt x="334" y="7322"/>
                  </a:cubicBezTo>
                  <a:lnTo>
                    <a:pt x="334" y="6418"/>
                  </a:lnTo>
                  <a:cubicBezTo>
                    <a:pt x="334" y="6275"/>
                    <a:pt x="418" y="6132"/>
                    <a:pt x="560" y="6072"/>
                  </a:cubicBezTo>
                  <a:lnTo>
                    <a:pt x="1644" y="5596"/>
                  </a:lnTo>
                  <a:cubicBezTo>
                    <a:pt x="1692" y="5584"/>
                    <a:pt x="1715" y="5560"/>
                    <a:pt x="1751" y="5536"/>
                  </a:cubicBezTo>
                  <a:lnTo>
                    <a:pt x="2299" y="5941"/>
                  </a:lnTo>
                  <a:cubicBezTo>
                    <a:pt x="2358" y="5989"/>
                    <a:pt x="2430" y="6013"/>
                    <a:pt x="2501" y="6013"/>
                  </a:cubicBezTo>
                  <a:cubicBezTo>
                    <a:pt x="2584" y="6013"/>
                    <a:pt x="2656" y="5989"/>
                    <a:pt x="2715" y="5941"/>
                  </a:cubicBezTo>
                  <a:lnTo>
                    <a:pt x="3263" y="5536"/>
                  </a:lnTo>
                  <a:cubicBezTo>
                    <a:pt x="3299" y="5572"/>
                    <a:pt x="3335" y="5584"/>
                    <a:pt x="3370" y="5596"/>
                  </a:cubicBezTo>
                  <a:lnTo>
                    <a:pt x="4454" y="6072"/>
                  </a:lnTo>
                  <a:cubicBezTo>
                    <a:pt x="4585" y="6132"/>
                    <a:pt x="4680" y="6275"/>
                    <a:pt x="4680" y="6418"/>
                  </a:cubicBezTo>
                  <a:lnTo>
                    <a:pt x="4680" y="7322"/>
                  </a:lnTo>
                  <a:cubicBezTo>
                    <a:pt x="4680" y="7418"/>
                    <a:pt x="4751" y="7489"/>
                    <a:pt x="4847" y="7489"/>
                  </a:cubicBezTo>
                  <a:cubicBezTo>
                    <a:pt x="4930" y="7489"/>
                    <a:pt x="5001" y="7418"/>
                    <a:pt x="5001" y="7322"/>
                  </a:cubicBezTo>
                  <a:lnTo>
                    <a:pt x="5001" y="6418"/>
                  </a:lnTo>
                  <a:cubicBezTo>
                    <a:pt x="5001" y="6156"/>
                    <a:pt x="4847" y="5894"/>
                    <a:pt x="4585" y="5775"/>
                  </a:cubicBezTo>
                  <a:lnTo>
                    <a:pt x="3501" y="5298"/>
                  </a:lnTo>
                  <a:cubicBezTo>
                    <a:pt x="3430" y="5275"/>
                    <a:pt x="3382" y="5203"/>
                    <a:pt x="3382" y="5120"/>
                  </a:cubicBezTo>
                  <a:lnTo>
                    <a:pt x="3382" y="4727"/>
                  </a:lnTo>
                  <a:cubicBezTo>
                    <a:pt x="3668" y="4524"/>
                    <a:pt x="3894" y="4251"/>
                    <a:pt x="4013" y="3917"/>
                  </a:cubicBezTo>
                  <a:cubicBezTo>
                    <a:pt x="4287" y="3560"/>
                    <a:pt x="4454" y="3131"/>
                    <a:pt x="4454" y="2667"/>
                  </a:cubicBezTo>
                  <a:cubicBezTo>
                    <a:pt x="4454" y="1965"/>
                    <a:pt x="4097" y="1357"/>
                    <a:pt x="3549" y="1012"/>
                  </a:cubicBezTo>
                  <a:cubicBezTo>
                    <a:pt x="3561" y="976"/>
                    <a:pt x="3561" y="929"/>
                    <a:pt x="3561" y="881"/>
                  </a:cubicBezTo>
                  <a:cubicBezTo>
                    <a:pt x="3561" y="393"/>
                    <a:pt x="3085" y="0"/>
                    <a:pt x="2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6753481" y="2168809"/>
              <a:ext cx="10249" cy="38705"/>
            </a:xfrm>
            <a:custGeom>
              <a:rect b="b" l="l" r="r" t="t"/>
              <a:pathLst>
                <a:path extrusionOk="0" h="1216" w="322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1048"/>
                  </a:lnTo>
                  <a:cubicBezTo>
                    <a:pt x="0" y="1144"/>
                    <a:pt x="72" y="1215"/>
                    <a:pt x="167" y="1215"/>
                  </a:cubicBezTo>
                  <a:cubicBezTo>
                    <a:pt x="250" y="1215"/>
                    <a:pt x="322" y="1144"/>
                    <a:pt x="322" y="1048"/>
                  </a:cubicBezTo>
                  <a:lnTo>
                    <a:pt x="322" y="155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9"/>
            <p:cNvSpPr/>
            <p:nvPr/>
          </p:nvSpPr>
          <p:spPr>
            <a:xfrm>
              <a:off x="6707614" y="2180173"/>
              <a:ext cx="10631" cy="27342"/>
            </a:xfrm>
            <a:custGeom>
              <a:rect b="b" l="l" r="r" t="t"/>
              <a:pathLst>
                <a:path extrusionOk="0" h="859" w="334">
                  <a:moveTo>
                    <a:pt x="155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691"/>
                  </a:lnTo>
                  <a:cubicBezTo>
                    <a:pt x="1" y="787"/>
                    <a:pt x="72" y="858"/>
                    <a:pt x="155" y="858"/>
                  </a:cubicBezTo>
                  <a:cubicBezTo>
                    <a:pt x="251" y="858"/>
                    <a:pt x="322" y="787"/>
                    <a:pt x="322" y="691"/>
                  </a:cubicBezTo>
                  <a:lnTo>
                    <a:pt x="322" y="156"/>
                  </a:lnTo>
                  <a:cubicBezTo>
                    <a:pt x="334" y="72"/>
                    <a:pt x="263" y="1"/>
                    <a:pt x="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9"/>
            <p:cNvSpPr/>
            <p:nvPr/>
          </p:nvSpPr>
          <p:spPr>
            <a:xfrm>
              <a:off x="6798966" y="2180173"/>
              <a:ext cx="10249" cy="27342"/>
            </a:xfrm>
            <a:custGeom>
              <a:rect b="b" l="l" r="r" t="t"/>
              <a:pathLst>
                <a:path extrusionOk="0" h="859" w="322">
                  <a:moveTo>
                    <a:pt x="167" y="1"/>
                  </a:moveTo>
                  <a:cubicBezTo>
                    <a:pt x="71" y="1"/>
                    <a:pt x="0" y="72"/>
                    <a:pt x="0" y="156"/>
                  </a:cubicBezTo>
                  <a:lnTo>
                    <a:pt x="0" y="691"/>
                  </a:lnTo>
                  <a:cubicBezTo>
                    <a:pt x="0" y="787"/>
                    <a:pt x="71" y="858"/>
                    <a:pt x="167" y="858"/>
                  </a:cubicBezTo>
                  <a:cubicBezTo>
                    <a:pt x="250" y="858"/>
                    <a:pt x="321" y="787"/>
                    <a:pt x="321" y="691"/>
                  </a:cubicBezTo>
                  <a:lnTo>
                    <a:pt x="321" y="156"/>
                  </a:lnTo>
                  <a:cubicBezTo>
                    <a:pt x="321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9"/>
            <p:cNvSpPr/>
            <p:nvPr/>
          </p:nvSpPr>
          <p:spPr>
            <a:xfrm>
              <a:off x="6742118" y="2299949"/>
              <a:ext cx="32976" cy="33008"/>
            </a:xfrm>
            <a:custGeom>
              <a:rect b="b" l="l" r="r" t="t"/>
              <a:pathLst>
                <a:path extrusionOk="0" h="1037" w="1036">
                  <a:moveTo>
                    <a:pt x="524" y="322"/>
                  </a:moveTo>
                  <a:cubicBezTo>
                    <a:pt x="619" y="322"/>
                    <a:pt x="714" y="417"/>
                    <a:pt x="714" y="524"/>
                  </a:cubicBezTo>
                  <a:cubicBezTo>
                    <a:pt x="714" y="619"/>
                    <a:pt x="619" y="715"/>
                    <a:pt x="524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24" y="322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798" y="0"/>
                    <a:pt x="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9"/>
            <p:cNvSpPr/>
            <p:nvPr/>
          </p:nvSpPr>
          <p:spPr>
            <a:xfrm>
              <a:off x="6633705" y="2299949"/>
              <a:ext cx="33008" cy="33008"/>
            </a:xfrm>
            <a:custGeom>
              <a:rect b="b" l="l" r="r" t="t"/>
              <a:pathLst>
                <a:path extrusionOk="0" h="1037" w="1037">
                  <a:moveTo>
                    <a:pt x="513" y="322"/>
                  </a:moveTo>
                  <a:cubicBezTo>
                    <a:pt x="620" y="322"/>
                    <a:pt x="715" y="417"/>
                    <a:pt x="715" y="524"/>
                  </a:cubicBezTo>
                  <a:cubicBezTo>
                    <a:pt x="715" y="619"/>
                    <a:pt x="620" y="715"/>
                    <a:pt x="513" y="715"/>
                  </a:cubicBezTo>
                  <a:cubicBezTo>
                    <a:pt x="418" y="715"/>
                    <a:pt x="322" y="619"/>
                    <a:pt x="322" y="524"/>
                  </a:cubicBezTo>
                  <a:cubicBezTo>
                    <a:pt x="322" y="417"/>
                    <a:pt x="418" y="322"/>
                    <a:pt x="513" y="322"/>
                  </a:cubicBezTo>
                  <a:close/>
                  <a:moveTo>
                    <a:pt x="513" y="0"/>
                  </a:moveTo>
                  <a:cubicBezTo>
                    <a:pt x="239" y="0"/>
                    <a:pt x="1" y="238"/>
                    <a:pt x="1" y="524"/>
                  </a:cubicBezTo>
                  <a:cubicBezTo>
                    <a:pt x="1" y="798"/>
                    <a:pt x="239" y="1036"/>
                    <a:pt x="513" y="1036"/>
                  </a:cubicBezTo>
                  <a:cubicBezTo>
                    <a:pt x="799" y="1036"/>
                    <a:pt x="1037" y="798"/>
                    <a:pt x="1037" y="524"/>
                  </a:cubicBezTo>
                  <a:cubicBezTo>
                    <a:pt x="1037" y="238"/>
                    <a:pt x="799" y="0"/>
                    <a:pt x="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9"/>
            <p:cNvSpPr/>
            <p:nvPr/>
          </p:nvSpPr>
          <p:spPr>
            <a:xfrm>
              <a:off x="6850117" y="2299949"/>
              <a:ext cx="33008" cy="33008"/>
            </a:xfrm>
            <a:custGeom>
              <a:rect b="b" l="l" r="r" t="t"/>
              <a:pathLst>
                <a:path extrusionOk="0" h="1037" w="1037">
                  <a:moveTo>
                    <a:pt x="524" y="322"/>
                  </a:moveTo>
                  <a:cubicBezTo>
                    <a:pt x="619" y="322"/>
                    <a:pt x="715" y="417"/>
                    <a:pt x="715" y="524"/>
                  </a:cubicBezTo>
                  <a:cubicBezTo>
                    <a:pt x="715" y="619"/>
                    <a:pt x="619" y="715"/>
                    <a:pt x="524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24" y="322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822" y="0"/>
                    <a:pt x="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9"/>
            <p:cNvSpPr/>
            <p:nvPr/>
          </p:nvSpPr>
          <p:spPr>
            <a:xfrm>
              <a:off x="6664039" y="2219610"/>
              <a:ext cx="188370" cy="73750"/>
            </a:xfrm>
            <a:custGeom>
              <a:rect b="b" l="l" r="r" t="t"/>
              <a:pathLst>
                <a:path extrusionOk="0" h="2317" w="5918">
                  <a:moveTo>
                    <a:pt x="2977" y="0"/>
                  </a:moveTo>
                  <a:cubicBezTo>
                    <a:pt x="2882" y="0"/>
                    <a:pt x="2810" y="83"/>
                    <a:pt x="2810" y="167"/>
                  </a:cubicBezTo>
                  <a:lnTo>
                    <a:pt x="2810" y="369"/>
                  </a:lnTo>
                  <a:lnTo>
                    <a:pt x="1632" y="369"/>
                  </a:lnTo>
                  <a:cubicBezTo>
                    <a:pt x="1405" y="369"/>
                    <a:pt x="1191" y="464"/>
                    <a:pt x="1048" y="667"/>
                  </a:cubicBezTo>
                  <a:lnTo>
                    <a:pt x="60" y="2048"/>
                  </a:lnTo>
                  <a:cubicBezTo>
                    <a:pt x="0" y="2119"/>
                    <a:pt x="24" y="2227"/>
                    <a:pt x="96" y="2286"/>
                  </a:cubicBezTo>
                  <a:cubicBezTo>
                    <a:pt x="125" y="2307"/>
                    <a:pt x="156" y="2316"/>
                    <a:pt x="186" y="2316"/>
                  </a:cubicBezTo>
                  <a:cubicBezTo>
                    <a:pt x="241" y="2316"/>
                    <a:pt x="295" y="2285"/>
                    <a:pt x="334" y="2238"/>
                  </a:cubicBezTo>
                  <a:lnTo>
                    <a:pt x="1334" y="857"/>
                  </a:lnTo>
                  <a:cubicBezTo>
                    <a:pt x="1405" y="750"/>
                    <a:pt x="1512" y="703"/>
                    <a:pt x="1632" y="703"/>
                  </a:cubicBezTo>
                  <a:lnTo>
                    <a:pt x="2810" y="703"/>
                  </a:lnTo>
                  <a:lnTo>
                    <a:pt x="2810" y="1977"/>
                  </a:lnTo>
                  <a:cubicBezTo>
                    <a:pt x="2810" y="2060"/>
                    <a:pt x="2882" y="2131"/>
                    <a:pt x="2977" y="2131"/>
                  </a:cubicBezTo>
                  <a:cubicBezTo>
                    <a:pt x="3060" y="2131"/>
                    <a:pt x="3132" y="2060"/>
                    <a:pt x="3132" y="1977"/>
                  </a:cubicBezTo>
                  <a:lnTo>
                    <a:pt x="3132" y="703"/>
                  </a:lnTo>
                  <a:lnTo>
                    <a:pt x="4310" y="703"/>
                  </a:lnTo>
                  <a:cubicBezTo>
                    <a:pt x="4430" y="703"/>
                    <a:pt x="4549" y="762"/>
                    <a:pt x="4608" y="857"/>
                  </a:cubicBezTo>
                  <a:lnTo>
                    <a:pt x="5608" y="2238"/>
                  </a:lnTo>
                  <a:cubicBezTo>
                    <a:pt x="5632" y="2286"/>
                    <a:pt x="5692" y="2310"/>
                    <a:pt x="5739" y="2310"/>
                  </a:cubicBezTo>
                  <a:cubicBezTo>
                    <a:pt x="5775" y="2310"/>
                    <a:pt x="5811" y="2298"/>
                    <a:pt x="5846" y="2286"/>
                  </a:cubicBezTo>
                  <a:cubicBezTo>
                    <a:pt x="5906" y="2227"/>
                    <a:pt x="5918" y="2119"/>
                    <a:pt x="5870" y="2048"/>
                  </a:cubicBezTo>
                  <a:lnTo>
                    <a:pt x="4882" y="667"/>
                  </a:lnTo>
                  <a:cubicBezTo>
                    <a:pt x="4739" y="488"/>
                    <a:pt x="4537" y="369"/>
                    <a:pt x="4299" y="369"/>
                  </a:cubicBezTo>
                  <a:lnTo>
                    <a:pt x="3132" y="369"/>
                  </a:lnTo>
                  <a:lnTo>
                    <a:pt x="3132" y="167"/>
                  </a:lnTo>
                  <a:cubicBezTo>
                    <a:pt x="3132" y="83"/>
                    <a:pt x="3060" y="0"/>
                    <a:pt x="2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6" name="Google Shape;1296;p39"/>
          <p:cNvGrpSpPr/>
          <p:nvPr/>
        </p:nvGrpSpPr>
        <p:grpSpPr>
          <a:xfrm>
            <a:off x="3653832" y="1906529"/>
            <a:ext cx="357127" cy="357512"/>
            <a:chOff x="3235438" y="1970604"/>
            <a:chExt cx="354363" cy="354745"/>
          </a:xfrm>
        </p:grpSpPr>
        <p:sp>
          <p:nvSpPr>
            <p:cNvPr id="1297" name="Google Shape;1297;p39"/>
            <p:cNvSpPr/>
            <p:nvPr/>
          </p:nvSpPr>
          <p:spPr>
            <a:xfrm>
              <a:off x="3235438" y="2125712"/>
              <a:ext cx="132667" cy="199288"/>
            </a:xfrm>
            <a:custGeom>
              <a:rect b="b" l="l" r="r" t="t"/>
              <a:pathLst>
                <a:path extrusionOk="0" h="6261" w="4168">
                  <a:moveTo>
                    <a:pt x="2102" y="325"/>
                  </a:moveTo>
                  <a:cubicBezTo>
                    <a:pt x="2147" y="325"/>
                    <a:pt x="2191" y="331"/>
                    <a:pt x="2239" y="343"/>
                  </a:cubicBezTo>
                  <a:cubicBezTo>
                    <a:pt x="2953" y="402"/>
                    <a:pt x="3501" y="1021"/>
                    <a:pt x="3501" y="1748"/>
                  </a:cubicBezTo>
                  <a:cubicBezTo>
                    <a:pt x="3501" y="2438"/>
                    <a:pt x="3668" y="3081"/>
                    <a:pt x="3811" y="3414"/>
                  </a:cubicBezTo>
                  <a:lnTo>
                    <a:pt x="3811" y="3438"/>
                  </a:lnTo>
                  <a:cubicBezTo>
                    <a:pt x="3632" y="3534"/>
                    <a:pt x="3310" y="3736"/>
                    <a:pt x="2775" y="3831"/>
                  </a:cubicBezTo>
                  <a:lnTo>
                    <a:pt x="2775" y="3795"/>
                  </a:lnTo>
                  <a:lnTo>
                    <a:pt x="2775" y="3462"/>
                  </a:lnTo>
                  <a:cubicBezTo>
                    <a:pt x="2977" y="3343"/>
                    <a:pt x="3156" y="3164"/>
                    <a:pt x="3299" y="2938"/>
                  </a:cubicBezTo>
                  <a:cubicBezTo>
                    <a:pt x="3513" y="2545"/>
                    <a:pt x="3441" y="2021"/>
                    <a:pt x="3096" y="1712"/>
                  </a:cubicBezTo>
                  <a:cubicBezTo>
                    <a:pt x="2858" y="1486"/>
                    <a:pt x="2429" y="1236"/>
                    <a:pt x="1751" y="1236"/>
                  </a:cubicBezTo>
                  <a:cubicBezTo>
                    <a:pt x="1703" y="1236"/>
                    <a:pt x="1656" y="1248"/>
                    <a:pt x="1632" y="1271"/>
                  </a:cubicBezTo>
                  <a:lnTo>
                    <a:pt x="1286" y="1617"/>
                  </a:lnTo>
                  <a:cubicBezTo>
                    <a:pt x="1227" y="1676"/>
                    <a:pt x="1227" y="1783"/>
                    <a:pt x="1286" y="1843"/>
                  </a:cubicBezTo>
                  <a:cubicBezTo>
                    <a:pt x="1316" y="1873"/>
                    <a:pt x="1358" y="1887"/>
                    <a:pt x="1400" y="1887"/>
                  </a:cubicBezTo>
                  <a:cubicBezTo>
                    <a:pt x="1441" y="1887"/>
                    <a:pt x="1483" y="1873"/>
                    <a:pt x="1513" y="1843"/>
                  </a:cubicBezTo>
                  <a:lnTo>
                    <a:pt x="1810" y="1545"/>
                  </a:lnTo>
                  <a:cubicBezTo>
                    <a:pt x="2239" y="1557"/>
                    <a:pt x="2596" y="1688"/>
                    <a:pt x="2882" y="1950"/>
                  </a:cubicBezTo>
                  <a:cubicBezTo>
                    <a:pt x="3120" y="2152"/>
                    <a:pt x="3156" y="2510"/>
                    <a:pt x="3013" y="2783"/>
                  </a:cubicBezTo>
                  <a:cubicBezTo>
                    <a:pt x="2822" y="3105"/>
                    <a:pt x="2477" y="3319"/>
                    <a:pt x="2084" y="3319"/>
                  </a:cubicBezTo>
                  <a:cubicBezTo>
                    <a:pt x="1513" y="3319"/>
                    <a:pt x="1036" y="2843"/>
                    <a:pt x="1036" y="2260"/>
                  </a:cubicBezTo>
                  <a:cubicBezTo>
                    <a:pt x="1036" y="2164"/>
                    <a:pt x="953" y="2093"/>
                    <a:pt x="870" y="2093"/>
                  </a:cubicBezTo>
                  <a:cubicBezTo>
                    <a:pt x="774" y="2093"/>
                    <a:pt x="703" y="2164"/>
                    <a:pt x="703" y="2260"/>
                  </a:cubicBezTo>
                  <a:cubicBezTo>
                    <a:pt x="703" y="2760"/>
                    <a:pt x="989" y="3224"/>
                    <a:pt x="1405" y="3462"/>
                  </a:cubicBezTo>
                  <a:lnTo>
                    <a:pt x="1405" y="3795"/>
                  </a:lnTo>
                  <a:lnTo>
                    <a:pt x="1405" y="3831"/>
                  </a:lnTo>
                  <a:cubicBezTo>
                    <a:pt x="858" y="3712"/>
                    <a:pt x="524" y="3534"/>
                    <a:pt x="393" y="3438"/>
                  </a:cubicBezTo>
                  <a:cubicBezTo>
                    <a:pt x="393" y="3438"/>
                    <a:pt x="382" y="3438"/>
                    <a:pt x="393" y="3414"/>
                  </a:cubicBezTo>
                  <a:cubicBezTo>
                    <a:pt x="524" y="3081"/>
                    <a:pt x="691" y="2438"/>
                    <a:pt x="703" y="1748"/>
                  </a:cubicBezTo>
                  <a:cubicBezTo>
                    <a:pt x="703" y="1021"/>
                    <a:pt x="1275" y="402"/>
                    <a:pt x="1965" y="343"/>
                  </a:cubicBezTo>
                  <a:cubicBezTo>
                    <a:pt x="2013" y="331"/>
                    <a:pt x="2057" y="325"/>
                    <a:pt x="2102" y="325"/>
                  </a:cubicBezTo>
                  <a:close/>
                  <a:moveTo>
                    <a:pt x="2429" y="3581"/>
                  </a:moveTo>
                  <a:lnTo>
                    <a:pt x="2429" y="3772"/>
                  </a:lnTo>
                  <a:cubicBezTo>
                    <a:pt x="2429" y="3974"/>
                    <a:pt x="2537" y="4153"/>
                    <a:pt x="2715" y="4236"/>
                  </a:cubicBezTo>
                  <a:lnTo>
                    <a:pt x="2822" y="4296"/>
                  </a:lnTo>
                  <a:cubicBezTo>
                    <a:pt x="2668" y="4546"/>
                    <a:pt x="2382" y="4712"/>
                    <a:pt x="2072" y="4712"/>
                  </a:cubicBezTo>
                  <a:cubicBezTo>
                    <a:pt x="1775" y="4712"/>
                    <a:pt x="1489" y="4546"/>
                    <a:pt x="1334" y="4296"/>
                  </a:cubicBezTo>
                  <a:lnTo>
                    <a:pt x="1429" y="4236"/>
                  </a:lnTo>
                  <a:cubicBezTo>
                    <a:pt x="1608" y="4153"/>
                    <a:pt x="1715" y="3974"/>
                    <a:pt x="1715" y="3772"/>
                  </a:cubicBezTo>
                  <a:lnTo>
                    <a:pt x="1715" y="3581"/>
                  </a:lnTo>
                  <a:cubicBezTo>
                    <a:pt x="1834" y="3617"/>
                    <a:pt x="1953" y="3629"/>
                    <a:pt x="2072" y="3629"/>
                  </a:cubicBezTo>
                  <a:cubicBezTo>
                    <a:pt x="2191" y="3629"/>
                    <a:pt x="2310" y="3617"/>
                    <a:pt x="2429" y="3581"/>
                  </a:cubicBezTo>
                  <a:close/>
                  <a:moveTo>
                    <a:pt x="2072" y="0"/>
                  </a:moveTo>
                  <a:cubicBezTo>
                    <a:pt x="2016" y="0"/>
                    <a:pt x="1959" y="3"/>
                    <a:pt x="1906" y="9"/>
                  </a:cubicBezTo>
                  <a:cubicBezTo>
                    <a:pt x="1036" y="81"/>
                    <a:pt x="346" y="855"/>
                    <a:pt x="346" y="1748"/>
                  </a:cubicBezTo>
                  <a:cubicBezTo>
                    <a:pt x="346" y="2391"/>
                    <a:pt x="203" y="2986"/>
                    <a:pt x="60" y="3295"/>
                  </a:cubicBezTo>
                  <a:cubicBezTo>
                    <a:pt x="1" y="3450"/>
                    <a:pt x="48" y="3617"/>
                    <a:pt x="179" y="3700"/>
                  </a:cubicBezTo>
                  <a:cubicBezTo>
                    <a:pt x="322" y="3795"/>
                    <a:pt x="584" y="3950"/>
                    <a:pt x="1036" y="4093"/>
                  </a:cubicBezTo>
                  <a:lnTo>
                    <a:pt x="382" y="4415"/>
                  </a:lnTo>
                  <a:cubicBezTo>
                    <a:pt x="143" y="4534"/>
                    <a:pt x="1" y="4772"/>
                    <a:pt x="1" y="5022"/>
                  </a:cubicBezTo>
                  <a:lnTo>
                    <a:pt x="1" y="6093"/>
                  </a:lnTo>
                  <a:cubicBezTo>
                    <a:pt x="1" y="6189"/>
                    <a:pt x="84" y="6260"/>
                    <a:pt x="167" y="6260"/>
                  </a:cubicBezTo>
                  <a:cubicBezTo>
                    <a:pt x="262" y="6260"/>
                    <a:pt x="334" y="6189"/>
                    <a:pt x="334" y="6093"/>
                  </a:cubicBezTo>
                  <a:lnTo>
                    <a:pt x="334" y="5022"/>
                  </a:lnTo>
                  <a:cubicBezTo>
                    <a:pt x="334" y="4891"/>
                    <a:pt x="405" y="4772"/>
                    <a:pt x="524" y="4700"/>
                  </a:cubicBezTo>
                  <a:lnTo>
                    <a:pt x="1048" y="4450"/>
                  </a:lnTo>
                  <a:cubicBezTo>
                    <a:pt x="1275" y="4807"/>
                    <a:pt x="1656" y="5046"/>
                    <a:pt x="2084" y="5046"/>
                  </a:cubicBezTo>
                  <a:cubicBezTo>
                    <a:pt x="2525" y="5046"/>
                    <a:pt x="2906" y="4819"/>
                    <a:pt x="3132" y="4450"/>
                  </a:cubicBezTo>
                  <a:lnTo>
                    <a:pt x="3656" y="4700"/>
                  </a:lnTo>
                  <a:cubicBezTo>
                    <a:pt x="3775" y="4760"/>
                    <a:pt x="3846" y="4879"/>
                    <a:pt x="3846" y="5022"/>
                  </a:cubicBezTo>
                  <a:lnTo>
                    <a:pt x="3846" y="6093"/>
                  </a:lnTo>
                  <a:cubicBezTo>
                    <a:pt x="3846" y="6189"/>
                    <a:pt x="3918" y="6260"/>
                    <a:pt x="4013" y="6260"/>
                  </a:cubicBezTo>
                  <a:cubicBezTo>
                    <a:pt x="4096" y="6260"/>
                    <a:pt x="4168" y="6189"/>
                    <a:pt x="4168" y="6093"/>
                  </a:cubicBezTo>
                  <a:lnTo>
                    <a:pt x="4168" y="5022"/>
                  </a:lnTo>
                  <a:cubicBezTo>
                    <a:pt x="4156" y="4772"/>
                    <a:pt x="4013" y="4534"/>
                    <a:pt x="3775" y="4415"/>
                  </a:cubicBezTo>
                  <a:lnTo>
                    <a:pt x="3120" y="4093"/>
                  </a:lnTo>
                  <a:cubicBezTo>
                    <a:pt x="3549" y="3974"/>
                    <a:pt x="3834" y="3807"/>
                    <a:pt x="3965" y="3700"/>
                  </a:cubicBezTo>
                  <a:cubicBezTo>
                    <a:pt x="4096" y="3617"/>
                    <a:pt x="4144" y="3450"/>
                    <a:pt x="4084" y="3295"/>
                  </a:cubicBezTo>
                  <a:cubicBezTo>
                    <a:pt x="3953" y="2986"/>
                    <a:pt x="3799" y="2391"/>
                    <a:pt x="3799" y="1748"/>
                  </a:cubicBezTo>
                  <a:cubicBezTo>
                    <a:pt x="3799" y="855"/>
                    <a:pt x="3096" y="81"/>
                    <a:pt x="2239" y="9"/>
                  </a:cubicBezTo>
                  <a:cubicBezTo>
                    <a:pt x="2185" y="3"/>
                    <a:pt x="2129" y="0"/>
                    <a:pt x="20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3257433" y="2292373"/>
              <a:ext cx="10249" cy="32626"/>
            </a:xfrm>
            <a:custGeom>
              <a:rect b="b" l="l" r="r" t="t"/>
              <a:pathLst>
                <a:path extrusionOk="0" h="1025" w="3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57"/>
                  </a:lnTo>
                  <a:cubicBezTo>
                    <a:pt x="0" y="953"/>
                    <a:pt x="72" y="1024"/>
                    <a:pt x="167" y="1024"/>
                  </a:cubicBezTo>
                  <a:cubicBezTo>
                    <a:pt x="250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9"/>
            <p:cNvSpPr/>
            <p:nvPr/>
          </p:nvSpPr>
          <p:spPr>
            <a:xfrm>
              <a:off x="3335098" y="2292373"/>
              <a:ext cx="10281" cy="32626"/>
            </a:xfrm>
            <a:custGeom>
              <a:rect b="b" l="l" r="r" t="t"/>
              <a:pathLst>
                <a:path extrusionOk="0" h="1025" w="323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57"/>
                  </a:lnTo>
                  <a:cubicBezTo>
                    <a:pt x="1" y="953"/>
                    <a:pt x="72" y="1024"/>
                    <a:pt x="168" y="1024"/>
                  </a:cubicBezTo>
                  <a:cubicBezTo>
                    <a:pt x="251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3490110" y="2163685"/>
              <a:ext cx="55734" cy="18430"/>
            </a:xfrm>
            <a:custGeom>
              <a:rect b="b" l="l" r="r" t="t"/>
              <a:pathLst>
                <a:path extrusionOk="0" h="579" w="1751">
                  <a:moveTo>
                    <a:pt x="649" y="0"/>
                  </a:moveTo>
                  <a:cubicBezTo>
                    <a:pt x="492" y="0"/>
                    <a:pt x="319" y="16"/>
                    <a:pt x="132" y="55"/>
                  </a:cubicBezTo>
                  <a:cubicBezTo>
                    <a:pt x="60" y="66"/>
                    <a:pt x="1" y="138"/>
                    <a:pt x="1" y="221"/>
                  </a:cubicBezTo>
                  <a:lnTo>
                    <a:pt x="1" y="400"/>
                  </a:lnTo>
                  <a:cubicBezTo>
                    <a:pt x="1" y="483"/>
                    <a:pt x="72" y="555"/>
                    <a:pt x="155" y="555"/>
                  </a:cubicBezTo>
                  <a:cubicBezTo>
                    <a:pt x="251" y="555"/>
                    <a:pt x="322" y="483"/>
                    <a:pt x="322" y="400"/>
                  </a:cubicBezTo>
                  <a:lnTo>
                    <a:pt x="322" y="364"/>
                  </a:lnTo>
                  <a:cubicBezTo>
                    <a:pt x="434" y="349"/>
                    <a:pt x="539" y="342"/>
                    <a:pt x="636" y="342"/>
                  </a:cubicBezTo>
                  <a:cubicBezTo>
                    <a:pt x="841" y="342"/>
                    <a:pt x="1011" y="371"/>
                    <a:pt x="1132" y="412"/>
                  </a:cubicBezTo>
                  <a:cubicBezTo>
                    <a:pt x="1334" y="471"/>
                    <a:pt x="1453" y="543"/>
                    <a:pt x="1465" y="543"/>
                  </a:cubicBezTo>
                  <a:cubicBezTo>
                    <a:pt x="1501" y="555"/>
                    <a:pt x="1525" y="578"/>
                    <a:pt x="1560" y="578"/>
                  </a:cubicBezTo>
                  <a:cubicBezTo>
                    <a:pt x="1620" y="578"/>
                    <a:pt x="1667" y="543"/>
                    <a:pt x="1691" y="495"/>
                  </a:cubicBezTo>
                  <a:cubicBezTo>
                    <a:pt x="1751" y="400"/>
                    <a:pt x="1727" y="293"/>
                    <a:pt x="1644" y="245"/>
                  </a:cubicBezTo>
                  <a:cubicBezTo>
                    <a:pt x="1625" y="236"/>
                    <a:pt x="1259" y="0"/>
                    <a:pt x="6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3445771" y="2131664"/>
              <a:ext cx="144031" cy="192953"/>
            </a:xfrm>
            <a:custGeom>
              <a:rect b="b" l="l" r="r" t="t"/>
              <a:pathLst>
                <a:path extrusionOk="0" h="6062" w="4525">
                  <a:moveTo>
                    <a:pt x="3489" y="310"/>
                  </a:moveTo>
                  <a:lnTo>
                    <a:pt x="3489" y="1120"/>
                  </a:lnTo>
                  <a:cubicBezTo>
                    <a:pt x="3489" y="1251"/>
                    <a:pt x="3453" y="1382"/>
                    <a:pt x="3394" y="1525"/>
                  </a:cubicBezTo>
                  <a:lnTo>
                    <a:pt x="3334" y="1656"/>
                  </a:lnTo>
                  <a:cubicBezTo>
                    <a:pt x="3322" y="1680"/>
                    <a:pt x="3322" y="1703"/>
                    <a:pt x="3322" y="1727"/>
                  </a:cubicBezTo>
                  <a:lnTo>
                    <a:pt x="3322" y="2073"/>
                  </a:lnTo>
                  <a:cubicBezTo>
                    <a:pt x="3322" y="2370"/>
                    <a:pt x="3203" y="2632"/>
                    <a:pt x="3001" y="2835"/>
                  </a:cubicBezTo>
                  <a:cubicBezTo>
                    <a:pt x="2796" y="3016"/>
                    <a:pt x="2549" y="3133"/>
                    <a:pt x="2268" y="3133"/>
                  </a:cubicBezTo>
                  <a:cubicBezTo>
                    <a:pt x="2254" y="3133"/>
                    <a:pt x="2241" y="3133"/>
                    <a:pt x="2227" y="3132"/>
                  </a:cubicBezTo>
                  <a:cubicBezTo>
                    <a:pt x="1655" y="3108"/>
                    <a:pt x="1191" y="2608"/>
                    <a:pt x="1191" y="2025"/>
                  </a:cubicBezTo>
                  <a:lnTo>
                    <a:pt x="1191" y="1727"/>
                  </a:lnTo>
                  <a:cubicBezTo>
                    <a:pt x="1191" y="1703"/>
                    <a:pt x="1191" y="1680"/>
                    <a:pt x="1179" y="1656"/>
                  </a:cubicBezTo>
                  <a:lnTo>
                    <a:pt x="1120" y="1525"/>
                  </a:lnTo>
                  <a:cubicBezTo>
                    <a:pt x="1060" y="1406"/>
                    <a:pt x="1036" y="1263"/>
                    <a:pt x="1036" y="1120"/>
                  </a:cubicBezTo>
                  <a:cubicBezTo>
                    <a:pt x="1036" y="668"/>
                    <a:pt x="1394" y="310"/>
                    <a:pt x="1834" y="310"/>
                  </a:cubicBezTo>
                  <a:close/>
                  <a:moveTo>
                    <a:pt x="1727" y="3335"/>
                  </a:moveTo>
                  <a:cubicBezTo>
                    <a:pt x="1882" y="3406"/>
                    <a:pt x="2048" y="3442"/>
                    <a:pt x="2215" y="3454"/>
                  </a:cubicBezTo>
                  <a:lnTo>
                    <a:pt x="2263" y="3454"/>
                  </a:lnTo>
                  <a:cubicBezTo>
                    <a:pt x="2453" y="3454"/>
                    <a:pt x="2632" y="3430"/>
                    <a:pt x="2798" y="3347"/>
                  </a:cubicBezTo>
                  <a:lnTo>
                    <a:pt x="2798" y="3573"/>
                  </a:lnTo>
                  <a:cubicBezTo>
                    <a:pt x="2798" y="3620"/>
                    <a:pt x="2810" y="3680"/>
                    <a:pt x="2810" y="3728"/>
                  </a:cubicBezTo>
                  <a:lnTo>
                    <a:pt x="2263" y="4144"/>
                  </a:lnTo>
                  <a:lnTo>
                    <a:pt x="1715" y="3728"/>
                  </a:lnTo>
                  <a:cubicBezTo>
                    <a:pt x="1727" y="3680"/>
                    <a:pt x="1727" y="3632"/>
                    <a:pt x="1727" y="3573"/>
                  </a:cubicBezTo>
                  <a:lnTo>
                    <a:pt x="1727" y="3335"/>
                  </a:lnTo>
                  <a:close/>
                  <a:moveTo>
                    <a:pt x="1834" y="1"/>
                  </a:moveTo>
                  <a:cubicBezTo>
                    <a:pt x="1203" y="1"/>
                    <a:pt x="703" y="501"/>
                    <a:pt x="703" y="1132"/>
                  </a:cubicBezTo>
                  <a:cubicBezTo>
                    <a:pt x="703" y="1322"/>
                    <a:pt x="751" y="1501"/>
                    <a:pt x="834" y="1668"/>
                  </a:cubicBezTo>
                  <a:lnTo>
                    <a:pt x="882" y="1751"/>
                  </a:lnTo>
                  <a:lnTo>
                    <a:pt x="882" y="2013"/>
                  </a:lnTo>
                  <a:cubicBezTo>
                    <a:pt x="882" y="2454"/>
                    <a:pt x="1084" y="2858"/>
                    <a:pt x="1405" y="3120"/>
                  </a:cubicBezTo>
                  <a:lnTo>
                    <a:pt x="1405" y="3561"/>
                  </a:lnTo>
                  <a:cubicBezTo>
                    <a:pt x="1405" y="3632"/>
                    <a:pt x="1358" y="3704"/>
                    <a:pt x="1286" y="3739"/>
                  </a:cubicBezTo>
                  <a:lnTo>
                    <a:pt x="453" y="4049"/>
                  </a:lnTo>
                  <a:cubicBezTo>
                    <a:pt x="179" y="4156"/>
                    <a:pt x="1" y="4406"/>
                    <a:pt x="1" y="4692"/>
                  </a:cubicBezTo>
                  <a:lnTo>
                    <a:pt x="1" y="5894"/>
                  </a:lnTo>
                  <a:cubicBezTo>
                    <a:pt x="1" y="5990"/>
                    <a:pt x="72" y="6061"/>
                    <a:pt x="167" y="6061"/>
                  </a:cubicBezTo>
                  <a:cubicBezTo>
                    <a:pt x="251" y="6061"/>
                    <a:pt x="334" y="5990"/>
                    <a:pt x="334" y="5894"/>
                  </a:cubicBezTo>
                  <a:lnTo>
                    <a:pt x="334" y="4692"/>
                  </a:lnTo>
                  <a:cubicBezTo>
                    <a:pt x="334" y="4537"/>
                    <a:pt x="417" y="4406"/>
                    <a:pt x="572" y="4347"/>
                  </a:cubicBezTo>
                  <a:lnTo>
                    <a:pt x="1405" y="4037"/>
                  </a:lnTo>
                  <a:cubicBezTo>
                    <a:pt x="1441" y="4013"/>
                    <a:pt x="1489" y="3989"/>
                    <a:pt x="1525" y="3954"/>
                  </a:cubicBezTo>
                  <a:lnTo>
                    <a:pt x="2096" y="4394"/>
                  </a:lnTo>
                  <a:lnTo>
                    <a:pt x="2096" y="5883"/>
                  </a:lnTo>
                  <a:cubicBezTo>
                    <a:pt x="2096" y="5966"/>
                    <a:pt x="2179" y="6037"/>
                    <a:pt x="2263" y="6037"/>
                  </a:cubicBezTo>
                  <a:cubicBezTo>
                    <a:pt x="2358" y="6037"/>
                    <a:pt x="2429" y="5966"/>
                    <a:pt x="2429" y="5883"/>
                  </a:cubicBezTo>
                  <a:lnTo>
                    <a:pt x="2429" y="4394"/>
                  </a:lnTo>
                  <a:lnTo>
                    <a:pt x="3013" y="3954"/>
                  </a:lnTo>
                  <a:cubicBezTo>
                    <a:pt x="3049" y="3989"/>
                    <a:pt x="3084" y="4001"/>
                    <a:pt x="3132" y="4037"/>
                  </a:cubicBezTo>
                  <a:lnTo>
                    <a:pt x="3965" y="4347"/>
                  </a:lnTo>
                  <a:cubicBezTo>
                    <a:pt x="4096" y="4406"/>
                    <a:pt x="4203" y="4537"/>
                    <a:pt x="4203" y="4692"/>
                  </a:cubicBezTo>
                  <a:lnTo>
                    <a:pt x="4203" y="5894"/>
                  </a:lnTo>
                  <a:cubicBezTo>
                    <a:pt x="4203" y="5990"/>
                    <a:pt x="4275" y="6061"/>
                    <a:pt x="4358" y="6061"/>
                  </a:cubicBezTo>
                  <a:cubicBezTo>
                    <a:pt x="4453" y="6061"/>
                    <a:pt x="4525" y="5990"/>
                    <a:pt x="4525" y="5894"/>
                  </a:cubicBezTo>
                  <a:lnTo>
                    <a:pt x="4525" y="4692"/>
                  </a:lnTo>
                  <a:cubicBezTo>
                    <a:pt x="4513" y="4418"/>
                    <a:pt x="4334" y="4168"/>
                    <a:pt x="4072" y="4061"/>
                  </a:cubicBezTo>
                  <a:lnTo>
                    <a:pt x="3239" y="3751"/>
                  </a:lnTo>
                  <a:cubicBezTo>
                    <a:pt x="3156" y="3728"/>
                    <a:pt x="3120" y="3644"/>
                    <a:pt x="3120" y="3573"/>
                  </a:cubicBezTo>
                  <a:lnTo>
                    <a:pt x="3120" y="3156"/>
                  </a:lnTo>
                  <a:cubicBezTo>
                    <a:pt x="3144" y="3132"/>
                    <a:pt x="3191" y="3096"/>
                    <a:pt x="3215" y="3061"/>
                  </a:cubicBezTo>
                  <a:cubicBezTo>
                    <a:pt x="3489" y="2799"/>
                    <a:pt x="3632" y="2454"/>
                    <a:pt x="3632" y="2073"/>
                  </a:cubicBezTo>
                  <a:lnTo>
                    <a:pt x="3632" y="1751"/>
                  </a:lnTo>
                  <a:lnTo>
                    <a:pt x="3680" y="1668"/>
                  </a:lnTo>
                  <a:cubicBezTo>
                    <a:pt x="3775" y="1501"/>
                    <a:pt x="3811" y="1311"/>
                    <a:pt x="3811" y="1132"/>
                  </a:cubicBezTo>
                  <a:lnTo>
                    <a:pt x="3811" y="168"/>
                  </a:lnTo>
                  <a:cubicBezTo>
                    <a:pt x="3811" y="72"/>
                    <a:pt x="3739" y="1"/>
                    <a:pt x="36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9"/>
            <p:cNvSpPr/>
            <p:nvPr/>
          </p:nvSpPr>
          <p:spPr>
            <a:xfrm>
              <a:off x="3473813" y="2287058"/>
              <a:ext cx="10631" cy="38291"/>
            </a:xfrm>
            <a:custGeom>
              <a:rect b="b" l="l" r="r" t="t"/>
              <a:pathLst>
                <a:path extrusionOk="0" h="1203" w="334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048"/>
                  </a:lnTo>
                  <a:cubicBezTo>
                    <a:pt x="1" y="1131"/>
                    <a:pt x="72" y="1203"/>
                    <a:pt x="167" y="1203"/>
                  </a:cubicBezTo>
                  <a:cubicBezTo>
                    <a:pt x="251" y="1203"/>
                    <a:pt x="334" y="1131"/>
                    <a:pt x="334" y="1048"/>
                  </a:cubicBezTo>
                  <a:lnTo>
                    <a:pt x="334" y="155"/>
                  </a:lnTo>
                  <a:cubicBezTo>
                    <a:pt x="334" y="60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9"/>
            <p:cNvSpPr/>
            <p:nvPr/>
          </p:nvSpPr>
          <p:spPr>
            <a:xfrm>
              <a:off x="3551128" y="2287058"/>
              <a:ext cx="10249" cy="38291"/>
            </a:xfrm>
            <a:custGeom>
              <a:rect b="b" l="l" r="r" t="t"/>
              <a:pathLst>
                <a:path extrusionOk="0" h="1203" w="3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048"/>
                  </a:lnTo>
                  <a:cubicBezTo>
                    <a:pt x="0" y="1131"/>
                    <a:pt x="72" y="1203"/>
                    <a:pt x="167" y="1203"/>
                  </a:cubicBezTo>
                  <a:cubicBezTo>
                    <a:pt x="250" y="1203"/>
                    <a:pt x="322" y="1131"/>
                    <a:pt x="322" y="1048"/>
                  </a:cubicBezTo>
                  <a:lnTo>
                    <a:pt x="322" y="155"/>
                  </a:lnTo>
                  <a:cubicBezTo>
                    <a:pt x="322" y="60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3290377" y="1970604"/>
              <a:ext cx="221378" cy="185346"/>
            </a:xfrm>
            <a:custGeom>
              <a:rect b="b" l="l" r="r" t="t"/>
              <a:pathLst>
                <a:path extrusionOk="0" h="5823" w="6955">
                  <a:moveTo>
                    <a:pt x="2406" y="4168"/>
                  </a:moveTo>
                  <a:lnTo>
                    <a:pt x="2311" y="4537"/>
                  </a:lnTo>
                  <a:lnTo>
                    <a:pt x="2085" y="4537"/>
                  </a:lnTo>
                  <a:cubicBezTo>
                    <a:pt x="1894" y="4537"/>
                    <a:pt x="1727" y="4382"/>
                    <a:pt x="1727" y="4180"/>
                  </a:cubicBezTo>
                  <a:lnTo>
                    <a:pt x="1727" y="4168"/>
                  </a:lnTo>
                  <a:close/>
                  <a:moveTo>
                    <a:pt x="5573" y="358"/>
                  </a:moveTo>
                  <a:cubicBezTo>
                    <a:pt x="5764" y="358"/>
                    <a:pt x="5930" y="525"/>
                    <a:pt x="5930" y="715"/>
                  </a:cubicBezTo>
                  <a:lnTo>
                    <a:pt x="5930" y="3501"/>
                  </a:lnTo>
                  <a:cubicBezTo>
                    <a:pt x="5930" y="3692"/>
                    <a:pt x="5764" y="3858"/>
                    <a:pt x="5573" y="3858"/>
                  </a:cubicBezTo>
                  <a:lnTo>
                    <a:pt x="4168" y="3858"/>
                  </a:lnTo>
                  <a:cubicBezTo>
                    <a:pt x="4144" y="3858"/>
                    <a:pt x="4097" y="3870"/>
                    <a:pt x="4085" y="3882"/>
                  </a:cubicBezTo>
                  <a:lnTo>
                    <a:pt x="2537" y="5001"/>
                  </a:lnTo>
                  <a:lnTo>
                    <a:pt x="2537" y="5001"/>
                  </a:lnTo>
                  <a:lnTo>
                    <a:pt x="2775" y="4049"/>
                  </a:lnTo>
                  <a:cubicBezTo>
                    <a:pt x="2787" y="4001"/>
                    <a:pt x="2775" y="3942"/>
                    <a:pt x="2739" y="3918"/>
                  </a:cubicBezTo>
                  <a:cubicBezTo>
                    <a:pt x="2716" y="3870"/>
                    <a:pt x="2668" y="3858"/>
                    <a:pt x="2608" y="3858"/>
                  </a:cubicBezTo>
                  <a:lnTo>
                    <a:pt x="692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715"/>
                  </a:lnTo>
                  <a:cubicBezTo>
                    <a:pt x="334" y="525"/>
                    <a:pt x="501" y="358"/>
                    <a:pt x="692" y="358"/>
                  </a:cubicBezTo>
                  <a:close/>
                  <a:moveTo>
                    <a:pt x="6287" y="1025"/>
                  </a:moveTo>
                  <a:cubicBezTo>
                    <a:pt x="6478" y="1025"/>
                    <a:pt x="6645" y="1191"/>
                    <a:pt x="6645" y="1382"/>
                  </a:cubicBezTo>
                  <a:lnTo>
                    <a:pt x="6645" y="4180"/>
                  </a:lnTo>
                  <a:lnTo>
                    <a:pt x="6633" y="4180"/>
                  </a:lnTo>
                  <a:cubicBezTo>
                    <a:pt x="6633" y="4382"/>
                    <a:pt x="6466" y="4537"/>
                    <a:pt x="6276" y="4537"/>
                  </a:cubicBezTo>
                  <a:lnTo>
                    <a:pt x="4871" y="4537"/>
                  </a:lnTo>
                  <a:cubicBezTo>
                    <a:pt x="4823" y="4537"/>
                    <a:pt x="4787" y="4561"/>
                    <a:pt x="4752" y="4597"/>
                  </a:cubicBezTo>
                  <a:cubicBezTo>
                    <a:pt x="4728" y="4632"/>
                    <a:pt x="4704" y="4692"/>
                    <a:pt x="4728" y="4727"/>
                  </a:cubicBezTo>
                  <a:lnTo>
                    <a:pt x="4847" y="5406"/>
                  </a:lnTo>
                  <a:lnTo>
                    <a:pt x="4847" y="5406"/>
                  </a:lnTo>
                  <a:lnTo>
                    <a:pt x="3656" y="4597"/>
                  </a:lnTo>
                  <a:lnTo>
                    <a:pt x="4251" y="4168"/>
                  </a:lnTo>
                  <a:lnTo>
                    <a:pt x="5585" y="4168"/>
                  </a:lnTo>
                  <a:cubicBezTo>
                    <a:pt x="5954" y="4168"/>
                    <a:pt x="6276" y="3858"/>
                    <a:pt x="6276" y="3489"/>
                  </a:cubicBezTo>
                  <a:lnTo>
                    <a:pt x="6276" y="1025"/>
                  </a:ln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lnTo>
                    <a:pt x="1" y="3465"/>
                  </a:lnTo>
                  <a:cubicBezTo>
                    <a:pt x="1" y="3846"/>
                    <a:pt x="322" y="4156"/>
                    <a:pt x="692" y="4156"/>
                  </a:cubicBezTo>
                  <a:lnTo>
                    <a:pt x="1406" y="4156"/>
                  </a:lnTo>
                  <a:lnTo>
                    <a:pt x="1406" y="4168"/>
                  </a:lnTo>
                  <a:cubicBezTo>
                    <a:pt x="1406" y="4537"/>
                    <a:pt x="1715" y="4858"/>
                    <a:pt x="2085" y="4858"/>
                  </a:cubicBezTo>
                  <a:lnTo>
                    <a:pt x="2227" y="4858"/>
                  </a:lnTo>
                  <a:lnTo>
                    <a:pt x="2168" y="5120"/>
                  </a:lnTo>
                  <a:cubicBezTo>
                    <a:pt x="2132" y="5228"/>
                    <a:pt x="2180" y="5335"/>
                    <a:pt x="2263" y="5394"/>
                  </a:cubicBezTo>
                  <a:cubicBezTo>
                    <a:pt x="2311" y="5418"/>
                    <a:pt x="2358" y="5430"/>
                    <a:pt x="2406" y="5430"/>
                  </a:cubicBezTo>
                  <a:cubicBezTo>
                    <a:pt x="2442" y="5430"/>
                    <a:pt x="2501" y="5418"/>
                    <a:pt x="2549" y="5394"/>
                  </a:cubicBezTo>
                  <a:lnTo>
                    <a:pt x="3263" y="4870"/>
                  </a:lnTo>
                  <a:lnTo>
                    <a:pt x="3430" y="4870"/>
                  </a:lnTo>
                  <a:lnTo>
                    <a:pt x="4787" y="5775"/>
                  </a:lnTo>
                  <a:cubicBezTo>
                    <a:pt x="4823" y="5811"/>
                    <a:pt x="4871" y="5823"/>
                    <a:pt x="4918" y="5823"/>
                  </a:cubicBezTo>
                  <a:cubicBezTo>
                    <a:pt x="4954" y="5823"/>
                    <a:pt x="5002" y="5811"/>
                    <a:pt x="5049" y="5775"/>
                  </a:cubicBezTo>
                  <a:cubicBezTo>
                    <a:pt x="5144" y="5716"/>
                    <a:pt x="5180" y="5632"/>
                    <a:pt x="5156" y="5525"/>
                  </a:cubicBezTo>
                  <a:lnTo>
                    <a:pt x="5049" y="4870"/>
                  </a:lnTo>
                  <a:lnTo>
                    <a:pt x="6252" y="4870"/>
                  </a:lnTo>
                  <a:cubicBezTo>
                    <a:pt x="6633" y="4870"/>
                    <a:pt x="6942" y="4561"/>
                    <a:pt x="6942" y="4180"/>
                  </a:cubicBezTo>
                  <a:lnTo>
                    <a:pt x="6942" y="1406"/>
                  </a:lnTo>
                  <a:cubicBezTo>
                    <a:pt x="6954" y="1013"/>
                    <a:pt x="6645" y="703"/>
                    <a:pt x="6276" y="703"/>
                  </a:cubicBezTo>
                  <a:cubicBezTo>
                    <a:pt x="6252" y="310"/>
                    <a:pt x="5954" y="1"/>
                    <a:pt x="55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9"/>
            <p:cNvSpPr/>
            <p:nvPr/>
          </p:nvSpPr>
          <p:spPr>
            <a:xfrm>
              <a:off x="3329432" y="2004344"/>
              <a:ext cx="26928" cy="10249"/>
            </a:xfrm>
            <a:custGeom>
              <a:rect b="b" l="l" r="r" t="t"/>
              <a:pathLst>
                <a:path extrusionOk="0" h="322" w="846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3368074" y="2004344"/>
              <a:ext cx="82663" cy="10249"/>
            </a:xfrm>
            <a:custGeom>
              <a:rect b="b" l="l" r="r" t="t"/>
              <a:pathLst>
                <a:path extrusionOk="0" h="322" w="2597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2430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3329432" y="2031622"/>
              <a:ext cx="121304" cy="10631"/>
            </a:xfrm>
            <a:custGeom>
              <a:rect b="b" l="l" r="r" t="t"/>
              <a:pathLst>
                <a:path extrusionOk="0" h="334" w="3811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3644" y="334"/>
                  </a:lnTo>
                  <a:cubicBezTo>
                    <a:pt x="3739" y="334"/>
                    <a:pt x="3810" y="263"/>
                    <a:pt x="3810" y="167"/>
                  </a:cubicBezTo>
                  <a:cubicBezTo>
                    <a:pt x="3810" y="84"/>
                    <a:pt x="3739" y="1"/>
                    <a:pt x="36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9"/>
            <p:cNvSpPr/>
            <p:nvPr/>
          </p:nvSpPr>
          <p:spPr>
            <a:xfrm>
              <a:off x="3329432" y="2059664"/>
              <a:ext cx="82249" cy="10663"/>
            </a:xfrm>
            <a:custGeom>
              <a:rect b="b" l="l" r="r" t="t"/>
              <a:pathLst>
                <a:path extrusionOk="0" h="335" w="2584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2429" y="334"/>
                  </a:lnTo>
                  <a:cubicBezTo>
                    <a:pt x="2513" y="334"/>
                    <a:pt x="2584" y="251"/>
                    <a:pt x="2584" y="167"/>
                  </a:cubicBezTo>
                  <a:cubicBezTo>
                    <a:pt x="2584" y="72"/>
                    <a:pt x="2513" y="1"/>
                    <a:pt x="24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9"/>
            <p:cNvSpPr/>
            <p:nvPr/>
          </p:nvSpPr>
          <p:spPr>
            <a:xfrm>
              <a:off x="3423777" y="2059664"/>
              <a:ext cx="26960" cy="10663"/>
            </a:xfrm>
            <a:custGeom>
              <a:rect b="b" l="l" r="r" t="t"/>
              <a:pathLst>
                <a:path extrusionOk="0" h="335" w="847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75" y="334"/>
                    <a:pt x="846" y="251"/>
                    <a:pt x="846" y="167"/>
                  </a:cubicBezTo>
                  <a:cubicBezTo>
                    <a:pt x="846" y="72"/>
                    <a:pt x="775" y="1"/>
                    <a:pt x="6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0" name="Google Shape;1310;p3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311" name="Google Shape;1311;p39"/>
          <p:cNvGrpSpPr/>
          <p:nvPr/>
        </p:nvGrpSpPr>
        <p:grpSpPr>
          <a:xfrm>
            <a:off x="6168713" y="3104482"/>
            <a:ext cx="2265000" cy="881743"/>
            <a:chOff x="6421788" y="2310281"/>
            <a:chExt cx="2265000" cy="881743"/>
          </a:xfrm>
        </p:grpSpPr>
        <p:sp>
          <p:nvSpPr>
            <p:cNvPr id="1312" name="Google Shape;1312;p39"/>
            <p:cNvSpPr txBox="1"/>
            <p:nvPr/>
          </p:nvSpPr>
          <p:spPr>
            <a:xfrm>
              <a:off x="6421788" y="2310281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3" name="Google Shape;1313;p39"/>
            <p:cNvSpPr txBox="1"/>
            <p:nvPr/>
          </p:nvSpPr>
          <p:spPr>
            <a:xfrm>
              <a:off x="6421788" y="2657124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4" name="Google Shape;1314;p39"/>
          <p:cNvGrpSpPr/>
          <p:nvPr/>
        </p:nvGrpSpPr>
        <p:grpSpPr>
          <a:xfrm>
            <a:off x="6168713" y="1674952"/>
            <a:ext cx="2265000" cy="881738"/>
            <a:chOff x="6421788" y="1043938"/>
            <a:chExt cx="2265000" cy="881738"/>
          </a:xfrm>
        </p:grpSpPr>
        <p:sp>
          <p:nvSpPr>
            <p:cNvPr id="1315" name="Google Shape;1315;p39"/>
            <p:cNvSpPr txBox="1"/>
            <p:nvPr/>
          </p:nvSpPr>
          <p:spPr>
            <a:xfrm>
              <a:off x="6421788" y="139077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6" name="Google Shape;1316;p39"/>
            <p:cNvSpPr txBox="1"/>
            <p:nvPr/>
          </p:nvSpPr>
          <p:spPr>
            <a:xfrm>
              <a:off x="6421788" y="1043938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17" name="Google Shape;1317;p39"/>
          <p:cNvGrpSpPr/>
          <p:nvPr/>
        </p:nvGrpSpPr>
        <p:grpSpPr>
          <a:xfrm>
            <a:off x="710263" y="3104486"/>
            <a:ext cx="2265000" cy="881736"/>
            <a:chOff x="457188" y="2943441"/>
            <a:chExt cx="2265000" cy="881736"/>
          </a:xfrm>
        </p:grpSpPr>
        <p:sp>
          <p:nvSpPr>
            <p:cNvPr id="1318" name="Google Shape;1318;p39"/>
            <p:cNvSpPr txBox="1"/>
            <p:nvPr/>
          </p:nvSpPr>
          <p:spPr>
            <a:xfrm>
              <a:off x="457188" y="2943441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9" name="Google Shape;1319;p39"/>
            <p:cNvSpPr txBox="1"/>
            <p:nvPr/>
          </p:nvSpPr>
          <p:spPr>
            <a:xfrm>
              <a:off x="457188" y="3290276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0" name="Google Shape;1320;p39"/>
          <p:cNvGrpSpPr/>
          <p:nvPr/>
        </p:nvGrpSpPr>
        <p:grpSpPr>
          <a:xfrm>
            <a:off x="710263" y="1674952"/>
            <a:ext cx="2265000" cy="881738"/>
            <a:chOff x="457188" y="1677367"/>
            <a:chExt cx="2265000" cy="881738"/>
          </a:xfrm>
        </p:grpSpPr>
        <p:sp>
          <p:nvSpPr>
            <p:cNvPr id="1321" name="Google Shape;1321;p39"/>
            <p:cNvSpPr txBox="1"/>
            <p:nvPr/>
          </p:nvSpPr>
          <p:spPr>
            <a:xfrm>
              <a:off x="457188" y="1677367"/>
              <a:ext cx="2264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22" name="Google Shape;1322;p39"/>
            <p:cNvSpPr txBox="1"/>
            <p:nvPr/>
          </p:nvSpPr>
          <p:spPr>
            <a:xfrm>
              <a:off x="457188" y="202420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4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328" name="Google Shape;1328;p40"/>
          <p:cNvGrpSpPr/>
          <p:nvPr/>
        </p:nvGrpSpPr>
        <p:grpSpPr>
          <a:xfrm>
            <a:off x="2017063" y="1300471"/>
            <a:ext cx="6416700" cy="659659"/>
            <a:chOff x="2017063" y="1300471"/>
            <a:chExt cx="6416700" cy="659659"/>
          </a:xfrm>
        </p:grpSpPr>
        <p:cxnSp>
          <p:nvCxnSpPr>
            <p:cNvPr id="1329" name="Google Shape;1329;p40"/>
            <p:cNvCxnSpPr>
              <a:stCxn id="1330" idx="1"/>
            </p:cNvCxnSpPr>
            <p:nvPr/>
          </p:nvCxnSpPr>
          <p:spPr>
            <a:xfrm rot="10800000">
              <a:off x="2446225" y="1608838"/>
              <a:ext cx="2140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31" name="Google Shape;1331;p40"/>
            <p:cNvSpPr/>
            <p:nvPr/>
          </p:nvSpPr>
          <p:spPr>
            <a:xfrm>
              <a:off x="2017063" y="1837786"/>
              <a:ext cx="653979" cy="122344"/>
            </a:xfrm>
            <a:custGeom>
              <a:rect b="b" l="l" r="r" t="t"/>
              <a:pathLst>
                <a:path extrusionOk="0" h="4907" w="26230">
                  <a:moveTo>
                    <a:pt x="14240" y="1"/>
                  </a:moveTo>
                  <a:lnTo>
                    <a:pt x="0" y="3454"/>
                  </a:lnTo>
                  <a:lnTo>
                    <a:pt x="17657" y="4906"/>
                  </a:lnTo>
                  <a:lnTo>
                    <a:pt x="26230" y="1144"/>
                  </a:lnTo>
                  <a:lnTo>
                    <a:pt x="14240" y="1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4586725" y="1436488"/>
              <a:ext cx="1260600" cy="3447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2017063" y="1300471"/>
              <a:ext cx="653979" cy="565818"/>
            </a:xfrm>
            <a:custGeom>
              <a:rect b="b" l="l" r="r" t="t"/>
              <a:pathLst>
                <a:path extrusionOk="0" h="22694" w="26230">
                  <a:moveTo>
                    <a:pt x="13109" y="0"/>
                  </a:moveTo>
                  <a:lnTo>
                    <a:pt x="0" y="22694"/>
                  </a:lnTo>
                  <a:lnTo>
                    <a:pt x="26230" y="22694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0"/>
            <p:cNvSpPr txBox="1"/>
            <p:nvPr/>
          </p:nvSpPr>
          <p:spPr>
            <a:xfrm>
              <a:off x="6168763" y="1341388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34" name="Google Shape;1334;p40"/>
          <p:cNvGrpSpPr/>
          <p:nvPr/>
        </p:nvGrpSpPr>
        <p:grpSpPr>
          <a:xfrm>
            <a:off x="1690361" y="1923881"/>
            <a:ext cx="6743401" cy="646594"/>
            <a:chOff x="1690361" y="1923881"/>
            <a:chExt cx="6743401" cy="646594"/>
          </a:xfrm>
        </p:grpSpPr>
        <p:cxnSp>
          <p:nvCxnSpPr>
            <p:cNvPr id="1335" name="Google Shape;1335;p40"/>
            <p:cNvCxnSpPr>
              <a:stCxn id="1336" idx="1"/>
            </p:cNvCxnSpPr>
            <p:nvPr/>
          </p:nvCxnSpPr>
          <p:spPr>
            <a:xfrm rot="10800000">
              <a:off x="2756425" y="2227275"/>
              <a:ext cx="18303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37" name="Google Shape;1337;p40"/>
            <p:cNvSpPr/>
            <p:nvPr/>
          </p:nvSpPr>
          <p:spPr>
            <a:xfrm>
              <a:off x="1690361" y="2446062"/>
              <a:ext cx="1307361" cy="124413"/>
            </a:xfrm>
            <a:custGeom>
              <a:rect b="b" l="l" r="r" t="t"/>
              <a:pathLst>
                <a:path extrusionOk="0" h="4990" w="52436">
                  <a:moveTo>
                    <a:pt x="24837" y="1"/>
                  </a:moveTo>
                  <a:lnTo>
                    <a:pt x="0" y="3930"/>
                  </a:lnTo>
                  <a:lnTo>
                    <a:pt x="40744" y="4989"/>
                  </a:lnTo>
                  <a:lnTo>
                    <a:pt x="52436" y="1751"/>
                  </a:lnTo>
                  <a:lnTo>
                    <a:pt x="24837" y="1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4586725" y="2054925"/>
              <a:ext cx="1260600" cy="3447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38" name="Google Shape;1338;p40"/>
            <p:cNvSpPr/>
            <p:nvPr/>
          </p:nvSpPr>
          <p:spPr>
            <a:xfrm>
              <a:off x="1690361" y="1923881"/>
              <a:ext cx="1307361" cy="565818"/>
            </a:xfrm>
            <a:custGeom>
              <a:rect b="b" l="l" r="r" t="t"/>
              <a:pathLst>
                <a:path extrusionOk="0" h="22694" w="52436">
                  <a:moveTo>
                    <a:pt x="13097" y="1"/>
                  </a:moveTo>
                  <a:lnTo>
                    <a:pt x="0" y="22694"/>
                  </a:lnTo>
                  <a:lnTo>
                    <a:pt x="52436" y="22694"/>
                  </a:lnTo>
                  <a:lnTo>
                    <a:pt x="39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0"/>
            <p:cNvSpPr txBox="1"/>
            <p:nvPr/>
          </p:nvSpPr>
          <p:spPr>
            <a:xfrm>
              <a:off x="6168763" y="1959836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0" name="Google Shape;1340;p40"/>
          <p:cNvGrpSpPr/>
          <p:nvPr/>
        </p:nvGrpSpPr>
        <p:grpSpPr>
          <a:xfrm>
            <a:off x="1363660" y="2544025"/>
            <a:ext cx="7070103" cy="685762"/>
            <a:chOff x="1363660" y="2544025"/>
            <a:chExt cx="7070103" cy="685762"/>
          </a:xfrm>
        </p:grpSpPr>
        <p:cxnSp>
          <p:nvCxnSpPr>
            <p:cNvPr id="1341" name="Google Shape;1341;p40"/>
            <p:cNvCxnSpPr>
              <a:stCxn id="1342" idx="1"/>
            </p:cNvCxnSpPr>
            <p:nvPr/>
          </p:nvCxnSpPr>
          <p:spPr>
            <a:xfrm rot="10800000">
              <a:off x="2953225" y="2845713"/>
              <a:ext cx="1633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43" name="Google Shape;1343;p40"/>
            <p:cNvSpPr/>
            <p:nvPr/>
          </p:nvSpPr>
          <p:spPr>
            <a:xfrm>
              <a:off x="1363660" y="3040674"/>
              <a:ext cx="1960742" cy="189113"/>
            </a:xfrm>
            <a:custGeom>
              <a:rect b="b" l="l" r="r" t="t"/>
              <a:pathLst>
                <a:path extrusionOk="0" h="7585" w="78642">
                  <a:moveTo>
                    <a:pt x="34160" y="1"/>
                  </a:moveTo>
                  <a:lnTo>
                    <a:pt x="1" y="5251"/>
                  </a:lnTo>
                  <a:lnTo>
                    <a:pt x="62270" y="7585"/>
                  </a:lnTo>
                  <a:lnTo>
                    <a:pt x="78641" y="2775"/>
                  </a:lnTo>
                  <a:lnTo>
                    <a:pt x="34160" y="1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0"/>
            <p:cNvSpPr/>
            <p:nvPr/>
          </p:nvSpPr>
          <p:spPr>
            <a:xfrm>
              <a:off x="4586725" y="2673363"/>
              <a:ext cx="1260600" cy="3447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44" name="Google Shape;1344;p40"/>
            <p:cNvSpPr/>
            <p:nvPr/>
          </p:nvSpPr>
          <p:spPr>
            <a:xfrm>
              <a:off x="1363660" y="2544025"/>
              <a:ext cx="1960742" cy="565818"/>
            </a:xfrm>
            <a:custGeom>
              <a:rect b="b" l="l" r="r" t="t"/>
              <a:pathLst>
                <a:path extrusionOk="0" h="22694" w="78642">
                  <a:moveTo>
                    <a:pt x="13109" y="1"/>
                  </a:moveTo>
                  <a:lnTo>
                    <a:pt x="1" y="22694"/>
                  </a:lnTo>
                  <a:lnTo>
                    <a:pt x="78641" y="22694"/>
                  </a:lnTo>
                  <a:lnTo>
                    <a:pt x="65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0"/>
            <p:cNvSpPr txBox="1"/>
            <p:nvPr/>
          </p:nvSpPr>
          <p:spPr>
            <a:xfrm>
              <a:off x="6168763" y="2578297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6" name="Google Shape;1346;p40"/>
          <p:cNvGrpSpPr/>
          <p:nvPr/>
        </p:nvGrpSpPr>
        <p:grpSpPr>
          <a:xfrm>
            <a:off x="1036958" y="3171599"/>
            <a:ext cx="7396805" cy="662327"/>
            <a:chOff x="1036958" y="3171599"/>
            <a:chExt cx="7396805" cy="662327"/>
          </a:xfrm>
        </p:grpSpPr>
        <p:cxnSp>
          <p:nvCxnSpPr>
            <p:cNvPr id="1347" name="Google Shape;1347;p40"/>
            <p:cNvCxnSpPr>
              <a:stCxn id="1348" idx="1"/>
            </p:cNvCxnSpPr>
            <p:nvPr/>
          </p:nvCxnSpPr>
          <p:spPr>
            <a:xfrm rot="10800000">
              <a:off x="3248425" y="3464150"/>
              <a:ext cx="13383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49" name="Google Shape;1349;p40"/>
            <p:cNvSpPr/>
            <p:nvPr/>
          </p:nvSpPr>
          <p:spPr>
            <a:xfrm>
              <a:off x="1036958" y="3716345"/>
              <a:ext cx="2614123" cy="117582"/>
            </a:xfrm>
            <a:custGeom>
              <a:rect b="b" l="l" r="r" t="t"/>
              <a:pathLst>
                <a:path extrusionOk="0" h="4716" w="104848">
                  <a:moveTo>
                    <a:pt x="34672" y="0"/>
                  </a:moveTo>
                  <a:lnTo>
                    <a:pt x="1" y="3334"/>
                  </a:lnTo>
                  <a:lnTo>
                    <a:pt x="83964" y="4715"/>
                  </a:lnTo>
                  <a:lnTo>
                    <a:pt x="104847" y="846"/>
                  </a:lnTo>
                  <a:lnTo>
                    <a:pt x="34672" y="0"/>
                  </a:lnTo>
                  <a:close/>
                </a:path>
              </a:pathLst>
            </a:custGeom>
            <a:solidFill>
              <a:srgbClr val="E850E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0"/>
            <p:cNvSpPr/>
            <p:nvPr/>
          </p:nvSpPr>
          <p:spPr>
            <a:xfrm>
              <a:off x="4586725" y="3291800"/>
              <a:ext cx="1260600" cy="3447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50" name="Google Shape;1350;p40"/>
            <p:cNvSpPr/>
            <p:nvPr/>
          </p:nvSpPr>
          <p:spPr>
            <a:xfrm>
              <a:off x="1036958" y="3171599"/>
              <a:ext cx="2614123" cy="565818"/>
            </a:xfrm>
            <a:custGeom>
              <a:rect b="b" l="l" r="r" t="t"/>
              <a:pathLst>
                <a:path extrusionOk="0" h="22694" w="104848">
                  <a:moveTo>
                    <a:pt x="13098" y="0"/>
                  </a:moveTo>
                  <a:lnTo>
                    <a:pt x="1" y="22694"/>
                  </a:lnTo>
                  <a:lnTo>
                    <a:pt x="104847" y="22694"/>
                  </a:lnTo>
                  <a:lnTo>
                    <a:pt x="91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0"/>
            <p:cNvSpPr txBox="1"/>
            <p:nvPr/>
          </p:nvSpPr>
          <p:spPr>
            <a:xfrm>
              <a:off x="6168763" y="3196742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52" name="Google Shape;1352;p40"/>
          <p:cNvGrpSpPr/>
          <p:nvPr/>
        </p:nvGrpSpPr>
        <p:grpSpPr>
          <a:xfrm>
            <a:off x="710281" y="3799473"/>
            <a:ext cx="7723481" cy="565818"/>
            <a:chOff x="710281" y="3799473"/>
            <a:chExt cx="7723481" cy="565818"/>
          </a:xfrm>
        </p:grpSpPr>
        <p:cxnSp>
          <p:nvCxnSpPr>
            <p:cNvPr id="1353" name="Google Shape;1353;p40"/>
            <p:cNvCxnSpPr>
              <a:stCxn id="1354" idx="1"/>
            </p:cNvCxnSpPr>
            <p:nvPr/>
          </p:nvCxnSpPr>
          <p:spPr>
            <a:xfrm rot="10800000">
              <a:off x="3642325" y="4082588"/>
              <a:ext cx="944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54" name="Google Shape;1354;p40"/>
            <p:cNvSpPr/>
            <p:nvPr/>
          </p:nvSpPr>
          <p:spPr>
            <a:xfrm>
              <a:off x="4586725" y="3910238"/>
              <a:ext cx="1260600" cy="3447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55" name="Google Shape;1355;p40"/>
            <p:cNvSpPr/>
            <p:nvPr/>
          </p:nvSpPr>
          <p:spPr>
            <a:xfrm>
              <a:off x="710281" y="3799473"/>
              <a:ext cx="3267454" cy="565818"/>
            </a:xfrm>
            <a:custGeom>
              <a:rect b="b" l="l" r="r" t="t"/>
              <a:pathLst>
                <a:path extrusionOk="0" h="22694" w="131052">
                  <a:moveTo>
                    <a:pt x="13109" y="0"/>
                  </a:moveTo>
                  <a:lnTo>
                    <a:pt x="0" y="22693"/>
                  </a:lnTo>
                  <a:lnTo>
                    <a:pt x="131052" y="22693"/>
                  </a:lnTo>
                  <a:lnTo>
                    <a:pt x="1179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0"/>
            <p:cNvSpPr txBox="1"/>
            <p:nvPr/>
          </p:nvSpPr>
          <p:spPr>
            <a:xfrm>
              <a:off x="6168763" y="3815189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 and the one with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362" name="Google Shape;1362;p41"/>
          <p:cNvGrpSpPr/>
          <p:nvPr/>
        </p:nvGrpSpPr>
        <p:grpSpPr>
          <a:xfrm>
            <a:off x="710275" y="2458475"/>
            <a:ext cx="3344313" cy="748800"/>
            <a:chOff x="710275" y="2458475"/>
            <a:chExt cx="3344313" cy="748800"/>
          </a:xfrm>
        </p:grpSpPr>
        <p:sp>
          <p:nvSpPr>
            <p:cNvPr id="1363" name="Google Shape;1363;p41"/>
            <p:cNvSpPr/>
            <p:nvPr/>
          </p:nvSpPr>
          <p:spPr>
            <a:xfrm>
              <a:off x="2492925" y="2627225"/>
              <a:ext cx="1154400" cy="4113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/>
            </a:p>
          </p:txBody>
        </p:sp>
        <p:cxnSp>
          <p:nvCxnSpPr>
            <p:cNvPr id="1364" name="Google Shape;1364;p41"/>
            <p:cNvCxnSpPr/>
            <p:nvPr/>
          </p:nvCxnSpPr>
          <p:spPr>
            <a:xfrm>
              <a:off x="3731188" y="2832875"/>
              <a:ext cx="323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65" name="Google Shape;1365;p41"/>
            <p:cNvSpPr txBox="1"/>
            <p:nvPr/>
          </p:nvSpPr>
          <p:spPr>
            <a:xfrm>
              <a:off x="710275" y="2458475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66" name="Google Shape;1366;p41"/>
          <p:cNvSpPr/>
          <p:nvPr/>
        </p:nvSpPr>
        <p:spPr>
          <a:xfrm>
            <a:off x="4138438" y="2399375"/>
            <a:ext cx="867000" cy="867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2023</a:t>
            </a:r>
            <a:endParaRPr/>
          </a:p>
        </p:txBody>
      </p:sp>
      <p:grpSp>
        <p:nvGrpSpPr>
          <p:cNvPr id="1367" name="Google Shape;1367;p41"/>
          <p:cNvGrpSpPr/>
          <p:nvPr/>
        </p:nvGrpSpPr>
        <p:grpSpPr>
          <a:xfrm>
            <a:off x="5089325" y="2458475"/>
            <a:ext cx="3344300" cy="748800"/>
            <a:chOff x="5089325" y="2458475"/>
            <a:chExt cx="3344300" cy="748800"/>
          </a:xfrm>
        </p:grpSpPr>
        <p:sp>
          <p:nvSpPr>
            <p:cNvPr id="1368" name="Google Shape;1368;p41"/>
            <p:cNvSpPr/>
            <p:nvPr/>
          </p:nvSpPr>
          <p:spPr>
            <a:xfrm>
              <a:off x="5496625" y="2627225"/>
              <a:ext cx="1154400" cy="4113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/>
            </a:p>
          </p:txBody>
        </p:sp>
        <p:cxnSp>
          <p:nvCxnSpPr>
            <p:cNvPr id="1369" name="Google Shape;1369;p41"/>
            <p:cNvCxnSpPr/>
            <p:nvPr/>
          </p:nvCxnSpPr>
          <p:spPr>
            <a:xfrm>
              <a:off x="5089325" y="2832875"/>
              <a:ext cx="323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70" name="Google Shape;1370;p41"/>
            <p:cNvSpPr txBox="1"/>
            <p:nvPr/>
          </p:nvSpPr>
          <p:spPr>
            <a:xfrm>
              <a:off x="6897325" y="2458475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1" name="Google Shape;1371;p41"/>
          <p:cNvGrpSpPr/>
          <p:nvPr/>
        </p:nvGrpSpPr>
        <p:grpSpPr>
          <a:xfrm>
            <a:off x="4734075" y="1257950"/>
            <a:ext cx="3699550" cy="1063204"/>
            <a:chOff x="4734075" y="1257950"/>
            <a:chExt cx="3699550" cy="1063204"/>
          </a:xfrm>
        </p:grpSpPr>
        <p:sp>
          <p:nvSpPr>
            <p:cNvPr id="1372" name="Google Shape;1372;p41"/>
            <p:cNvSpPr/>
            <p:nvPr/>
          </p:nvSpPr>
          <p:spPr>
            <a:xfrm>
              <a:off x="5496625" y="1422325"/>
              <a:ext cx="1154400" cy="411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/>
            </a:p>
          </p:txBody>
        </p:sp>
        <p:sp>
          <p:nvSpPr>
            <p:cNvPr id="1373" name="Google Shape;1373;p41"/>
            <p:cNvSpPr/>
            <p:nvPr/>
          </p:nvSpPr>
          <p:spPr>
            <a:xfrm>
              <a:off x="4734075" y="1909825"/>
              <a:ext cx="1318708" cy="411329"/>
            </a:xfrm>
            <a:custGeom>
              <a:rect b="b" l="l" r="r" t="t"/>
              <a:pathLst>
                <a:path extrusionOk="0" fill="none" h="15181" w="55507">
                  <a:moveTo>
                    <a:pt x="0" y="15181"/>
                  </a:moveTo>
                  <a:lnTo>
                    <a:pt x="0" y="5810"/>
                  </a:lnTo>
                  <a:lnTo>
                    <a:pt x="55507" y="5810"/>
                  </a:lnTo>
                  <a:lnTo>
                    <a:pt x="5550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1"/>
            <p:cNvSpPr txBox="1"/>
            <p:nvPr/>
          </p:nvSpPr>
          <p:spPr>
            <a:xfrm>
              <a:off x="6897325" y="1257950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5" name="Google Shape;1375;p41"/>
          <p:cNvGrpSpPr/>
          <p:nvPr/>
        </p:nvGrpSpPr>
        <p:grpSpPr>
          <a:xfrm>
            <a:off x="4734075" y="3344669"/>
            <a:ext cx="3699550" cy="1063131"/>
            <a:chOff x="4734075" y="3344669"/>
            <a:chExt cx="3699550" cy="1063131"/>
          </a:xfrm>
        </p:grpSpPr>
        <p:sp>
          <p:nvSpPr>
            <p:cNvPr id="1376" name="Google Shape;1376;p41"/>
            <p:cNvSpPr/>
            <p:nvPr/>
          </p:nvSpPr>
          <p:spPr>
            <a:xfrm>
              <a:off x="5496625" y="3832225"/>
              <a:ext cx="1154400" cy="4113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/>
            </a:p>
          </p:txBody>
        </p:sp>
        <p:sp>
          <p:nvSpPr>
            <p:cNvPr id="1377" name="Google Shape;1377;p41"/>
            <p:cNvSpPr/>
            <p:nvPr/>
          </p:nvSpPr>
          <p:spPr>
            <a:xfrm>
              <a:off x="4734075" y="3344669"/>
              <a:ext cx="1318708" cy="411356"/>
            </a:xfrm>
            <a:custGeom>
              <a:rect b="b" l="l" r="r" t="t"/>
              <a:pathLst>
                <a:path extrusionOk="0" fill="none" h="15182" w="55507">
                  <a:moveTo>
                    <a:pt x="0" y="1"/>
                  </a:moveTo>
                  <a:lnTo>
                    <a:pt x="0" y="9371"/>
                  </a:lnTo>
                  <a:lnTo>
                    <a:pt x="55507" y="9371"/>
                  </a:lnTo>
                  <a:lnTo>
                    <a:pt x="55507" y="1518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1"/>
            <p:cNvSpPr txBox="1"/>
            <p:nvPr/>
          </p:nvSpPr>
          <p:spPr>
            <a:xfrm>
              <a:off x="6897325" y="3659000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9" name="Google Shape;1379;p41"/>
          <p:cNvGrpSpPr/>
          <p:nvPr/>
        </p:nvGrpSpPr>
        <p:grpSpPr>
          <a:xfrm>
            <a:off x="710275" y="1257950"/>
            <a:ext cx="3693200" cy="1063204"/>
            <a:chOff x="710275" y="1257950"/>
            <a:chExt cx="3693200" cy="1063204"/>
          </a:xfrm>
        </p:grpSpPr>
        <p:sp>
          <p:nvSpPr>
            <p:cNvPr id="1380" name="Google Shape;1380;p41"/>
            <p:cNvSpPr/>
            <p:nvPr/>
          </p:nvSpPr>
          <p:spPr>
            <a:xfrm>
              <a:off x="2492925" y="1422325"/>
              <a:ext cx="1154400" cy="4113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/>
            </a:p>
          </p:txBody>
        </p:sp>
        <p:sp>
          <p:nvSpPr>
            <p:cNvPr id="1381" name="Google Shape;1381;p41"/>
            <p:cNvSpPr/>
            <p:nvPr/>
          </p:nvSpPr>
          <p:spPr>
            <a:xfrm>
              <a:off x="3084776" y="1909825"/>
              <a:ext cx="1318700" cy="411329"/>
            </a:xfrm>
            <a:custGeom>
              <a:rect b="b" l="l" r="r" t="t"/>
              <a:pathLst>
                <a:path extrusionOk="0" fill="none" h="15181" w="55495">
                  <a:moveTo>
                    <a:pt x="0" y="0"/>
                  </a:moveTo>
                  <a:lnTo>
                    <a:pt x="0" y="6144"/>
                  </a:lnTo>
                  <a:lnTo>
                    <a:pt x="55495" y="6144"/>
                  </a:lnTo>
                  <a:lnTo>
                    <a:pt x="55495" y="1518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1"/>
            <p:cNvSpPr txBox="1"/>
            <p:nvPr/>
          </p:nvSpPr>
          <p:spPr>
            <a:xfrm>
              <a:off x="710275" y="1257950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3" name="Google Shape;1383;p41"/>
          <p:cNvGrpSpPr/>
          <p:nvPr/>
        </p:nvGrpSpPr>
        <p:grpSpPr>
          <a:xfrm>
            <a:off x="710275" y="3344669"/>
            <a:ext cx="3693200" cy="1063131"/>
            <a:chOff x="710275" y="3344669"/>
            <a:chExt cx="3693200" cy="1063131"/>
          </a:xfrm>
        </p:grpSpPr>
        <p:sp>
          <p:nvSpPr>
            <p:cNvPr id="1384" name="Google Shape;1384;p41"/>
            <p:cNvSpPr/>
            <p:nvPr/>
          </p:nvSpPr>
          <p:spPr>
            <a:xfrm>
              <a:off x="2492925" y="3832225"/>
              <a:ext cx="1154400" cy="4113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/>
            </a:p>
          </p:txBody>
        </p:sp>
        <p:sp>
          <p:nvSpPr>
            <p:cNvPr id="1385" name="Google Shape;1385;p41"/>
            <p:cNvSpPr/>
            <p:nvPr/>
          </p:nvSpPr>
          <p:spPr>
            <a:xfrm>
              <a:off x="3084776" y="3344669"/>
              <a:ext cx="1318700" cy="411356"/>
            </a:xfrm>
            <a:custGeom>
              <a:rect b="b" l="l" r="r" t="t"/>
              <a:pathLst>
                <a:path extrusionOk="0" fill="none" h="15182" w="55495">
                  <a:moveTo>
                    <a:pt x="0" y="15181"/>
                  </a:moveTo>
                  <a:lnTo>
                    <a:pt x="0" y="9026"/>
                  </a:lnTo>
                  <a:lnTo>
                    <a:pt x="55495" y="9026"/>
                  </a:lnTo>
                  <a:lnTo>
                    <a:pt x="55495" y="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1"/>
            <p:cNvSpPr txBox="1"/>
            <p:nvPr/>
          </p:nvSpPr>
          <p:spPr>
            <a:xfrm>
              <a:off x="710275" y="3659000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Planet Jupiter is a gas giant and the biggest one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4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392" name="Google Shape;1392;p42"/>
          <p:cNvGrpSpPr/>
          <p:nvPr/>
        </p:nvGrpSpPr>
        <p:grpSpPr>
          <a:xfrm>
            <a:off x="4607563" y="2051500"/>
            <a:ext cx="1578500" cy="1556450"/>
            <a:chOff x="4607563" y="2051500"/>
            <a:chExt cx="1578500" cy="1556450"/>
          </a:xfrm>
        </p:grpSpPr>
        <p:grpSp>
          <p:nvGrpSpPr>
            <p:cNvPr id="1393" name="Google Shape;1393;p42"/>
            <p:cNvGrpSpPr/>
            <p:nvPr/>
          </p:nvGrpSpPr>
          <p:grpSpPr>
            <a:xfrm>
              <a:off x="4607563" y="2051500"/>
              <a:ext cx="1578500" cy="1556450"/>
              <a:chOff x="4607550" y="1975300"/>
              <a:chExt cx="1578500" cy="1556450"/>
            </a:xfrm>
          </p:grpSpPr>
          <p:sp>
            <p:nvSpPr>
              <p:cNvPr id="1394" name="Google Shape;1394;p42"/>
              <p:cNvSpPr/>
              <p:nvPr/>
            </p:nvSpPr>
            <p:spPr>
              <a:xfrm>
                <a:off x="5585350" y="2941925"/>
                <a:ext cx="448600" cy="448600"/>
              </a:xfrm>
              <a:custGeom>
                <a:rect b="b" l="l" r="r" t="t"/>
                <a:pathLst>
                  <a:path extrusionOk="0" h="17944" w="17944">
                    <a:moveTo>
                      <a:pt x="8966" y="1"/>
                    </a:moveTo>
                    <a:cubicBezTo>
                      <a:pt x="4013" y="1"/>
                      <a:pt x="0" y="4013"/>
                      <a:pt x="0" y="8966"/>
                    </a:cubicBezTo>
                    <a:cubicBezTo>
                      <a:pt x="0" y="13931"/>
                      <a:pt x="4013" y="17943"/>
                      <a:pt x="8966" y="17943"/>
                    </a:cubicBezTo>
                    <a:cubicBezTo>
                      <a:pt x="13931" y="17943"/>
                      <a:pt x="17943" y="13931"/>
                      <a:pt x="17943" y="8966"/>
                    </a:cubicBezTo>
                    <a:cubicBezTo>
                      <a:pt x="17943" y="4013"/>
                      <a:pt x="13931" y="1"/>
                      <a:pt x="89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42"/>
              <p:cNvSpPr/>
              <p:nvPr/>
            </p:nvSpPr>
            <p:spPr>
              <a:xfrm>
                <a:off x="4607550" y="1975300"/>
                <a:ext cx="1578500" cy="1556450"/>
              </a:xfrm>
              <a:custGeom>
                <a:rect b="b" l="l" r="r" t="t"/>
                <a:pathLst>
                  <a:path extrusionOk="0" h="62258" w="63140">
                    <a:moveTo>
                      <a:pt x="31570" y="0"/>
                    </a:moveTo>
                    <a:cubicBezTo>
                      <a:pt x="30400" y="0"/>
                      <a:pt x="29230" y="447"/>
                      <a:pt x="28337" y="1340"/>
                    </a:cubicBezTo>
                    <a:lnTo>
                      <a:pt x="1786" y="27902"/>
                    </a:lnTo>
                    <a:cubicBezTo>
                      <a:pt x="0" y="29676"/>
                      <a:pt x="0" y="32570"/>
                      <a:pt x="1786" y="34355"/>
                    </a:cubicBezTo>
                    <a:lnTo>
                      <a:pt x="8728" y="41297"/>
                    </a:lnTo>
                    <a:cubicBezTo>
                      <a:pt x="5311" y="44809"/>
                      <a:pt x="5334" y="50417"/>
                      <a:pt x="8799" y="53894"/>
                    </a:cubicBezTo>
                    <a:cubicBezTo>
                      <a:pt x="10551" y="55645"/>
                      <a:pt x="12847" y="56521"/>
                      <a:pt x="15143" y="56521"/>
                    </a:cubicBezTo>
                    <a:cubicBezTo>
                      <a:pt x="17404" y="56521"/>
                      <a:pt x="19665" y="55672"/>
                      <a:pt x="21408" y="53977"/>
                    </a:cubicBezTo>
                    <a:lnTo>
                      <a:pt x="28337" y="60918"/>
                    </a:lnTo>
                    <a:cubicBezTo>
                      <a:pt x="29230" y="61811"/>
                      <a:pt x="30400" y="62258"/>
                      <a:pt x="31570" y="62258"/>
                    </a:cubicBezTo>
                    <a:cubicBezTo>
                      <a:pt x="32740" y="62258"/>
                      <a:pt x="33909" y="61811"/>
                      <a:pt x="34802" y="60918"/>
                    </a:cubicBezTo>
                    <a:lnTo>
                      <a:pt x="61365" y="34355"/>
                    </a:lnTo>
                    <a:cubicBezTo>
                      <a:pt x="63139" y="32570"/>
                      <a:pt x="63139" y="29676"/>
                      <a:pt x="61365" y="27902"/>
                    </a:cubicBezTo>
                    <a:lnTo>
                      <a:pt x="54424" y="20961"/>
                    </a:lnTo>
                    <a:cubicBezTo>
                      <a:pt x="54436" y="20961"/>
                      <a:pt x="54436" y="20949"/>
                      <a:pt x="54448" y="20949"/>
                    </a:cubicBezTo>
                    <a:cubicBezTo>
                      <a:pt x="57948" y="17437"/>
                      <a:pt x="57948" y="11757"/>
                      <a:pt x="54448" y="8257"/>
                    </a:cubicBezTo>
                    <a:cubicBezTo>
                      <a:pt x="52698" y="6507"/>
                      <a:pt x="50400" y="5632"/>
                      <a:pt x="48102" y="5632"/>
                    </a:cubicBezTo>
                    <a:cubicBezTo>
                      <a:pt x="45804" y="5632"/>
                      <a:pt x="43506" y="6507"/>
                      <a:pt x="41756" y="8257"/>
                    </a:cubicBezTo>
                    <a:cubicBezTo>
                      <a:pt x="41744" y="8257"/>
                      <a:pt x="41744" y="8269"/>
                      <a:pt x="41732" y="8281"/>
                    </a:cubicBezTo>
                    <a:lnTo>
                      <a:pt x="34802" y="1340"/>
                    </a:lnTo>
                    <a:cubicBezTo>
                      <a:pt x="33909" y="447"/>
                      <a:pt x="32740" y="0"/>
                      <a:pt x="315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96" name="Google Shape;1396;p42"/>
            <p:cNvSpPr/>
            <p:nvPr/>
          </p:nvSpPr>
          <p:spPr>
            <a:xfrm>
              <a:off x="5609463" y="3042225"/>
              <a:ext cx="400375" cy="400375"/>
            </a:xfrm>
            <a:custGeom>
              <a:rect b="b" l="l" r="r" t="t"/>
              <a:pathLst>
                <a:path extrusionOk="0" h="16015" w="16015">
                  <a:moveTo>
                    <a:pt x="8002" y="1"/>
                  </a:moveTo>
                  <a:cubicBezTo>
                    <a:pt x="3585" y="1"/>
                    <a:pt x="1" y="3585"/>
                    <a:pt x="1" y="8002"/>
                  </a:cubicBezTo>
                  <a:cubicBezTo>
                    <a:pt x="1" y="12431"/>
                    <a:pt x="3585" y="16015"/>
                    <a:pt x="8002" y="16015"/>
                  </a:cubicBezTo>
                  <a:cubicBezTo>
                    <a:pt x="12431" y="16015"/>
                    <a:pt x="16015" y="12431"/>
                    <a:pt x="16015" y="8002"/>
                  </a:cubicBezTo>
                  <a:cubicBezTo>
                    <a:pt x="16015" y="3585"/>
                    <a:pt x="12431" y="1"/>
                    <a:pt x="80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2"/>
            <p:cNvSpPr txBox="1"/>
            <p:nvPr/>
          </p:nvSpPr>
          <p:spPr>
            <a:xfrm>
              <a:off x="4699013" y="2640788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2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98" name="Google Shape;1398;p42"/>
          <p:cNvGrpSpPr/>
          <p:nvPr/>
        </p:nvGrpSpPr>
        <p:grpSpPr>
          <a:xfrm>
            <a:off x="3783638" y="1227575"/>
            <a:ext cx="1578500" cy="1556250"/>
            <a:chOff x="3783638" y="1227575"/>
            <a:chExt cx="1578500" cy="1556250"/>
          </a:xfrm>
        </p:grpSpPr>
        <p:grpSp>
          <p:nvGrpSpPr>
            <p:cNvPr id="1399" name="Google Shape;1399;p42"/>
            <p:cNvGrpSpPr/>
            <p:nvPr/>
          </p:nvGrpSpPr>
          <p:grpSpPr>
            <a:xfrm>
              <a:off x="3783638" y="1227575"/>
              <a:ext cx="1578500" cy="1556250"/>
              <a:chOff x="3783625" y="1151375"/>
              <a:chExt cx="1578500" cy="1556250"/>
            </a:xfrm>
          </p:grpSpPr>
          <p:sp>
            <p:nvSpPr>
              <p:cNvPr id="1400" name="Google Shape;1400;p42"/>
              <p:cNvSpPr/>
              <p:nvPr/>
            </p:nvSpPr>
            <p:spPr>
              <a:xfrm>
                <a:off x="4761725" y="1292025"/>
                <a:ext cx="448900" cy="448575"/>
              </a:xfrm>
              <a:custGeom>
                <a:rect b="b" l="l" r="r" t="t"/>
                <a:pathLst>
                  <a:path extrusionOk="0" h="17943" w="17956">
                    <a:moveTo>
                      <a:pt x="8978" y="0"/>
                    </a:moveTo>
                    <a:cubicBezTo>
                      <a:pt x="4025" y="0"/>
                      <a:pt x="1" y="4013"/>
                      <a:pt x="1" y="8978"/>
                    </a:cubicBezTo>
                    <a:cubicBezTo>
                      <a:pt x="1" y="13931"/>
                      <a:pt x="4025" y="17943"/>
                      <a:pt x="8978" y="17943"/>
                    </a:cubicBezTo>
                    <a:cubicBezTo>
                      <a:pt x="13931" y="17943"/>
                      <a:pt x="17956" y="13931"/>
                      <a:pt x="17956" y="8978"/>
                    </a:cubicBezTo>
                    <a:cubicBezTo>
                      <a:pt x="17956" y="4013"/>
                      <a:pt x="13931" y="0"/>
                      <a:pt x="89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42"/>
              <p:cNvSpPr/>
              <p:nvPr/>
            </p:nvSpPr>
            <p:spPr>
              <a:xfrm>
                <a:off x="3783625" y="1151375"/>
                <a:ext cx="1578500" cy="1556250"/>
              </a:xfrm>
              <a:custGeom>
                <a:rect b="b" l="l" r="r" t="t"/>
                <a:pathLst>
                  <a:path extrusionOk="0" h="62250" w="63140">
                    <a:moveTo>
                      <a:pt x="31570" y="1"/>
                    </a:moveTo>
                    <a:cubicBezTo>
                      <a:pt x="30401" y="1"/>
                      <a:pt x="29231" y="447"/>
                      <a:pt x="28338" y="1340"/>
                    </a:cubicBezTo>
                    <a:lnTo>
                      <a:pt x="21408" y="8270"/>
                    </a:lnTo>
                    <a:cubicBezTo>
                      <a:pt x="19658" y="6519"/>
                      <a:pt x="17363" y="5644"/>
                      <a:pt x="15067" y="5644"/>
                    </a:cubicBezTo>
                    <a:cubicBezTo>
                      <a:pt x="12770" y="5644"/>
                      <a:pt x="10473" y="6519"/>
                      <a:pt x="8716" y="8270"/>
                    </a:cubicBezTo>
                    <a:cubicBezTo>
                      <a:pt x="5216" y="11782"/>
                      <a:pt x="5216" y="17461"/>
                      <a:pt x="8716" y="20962"/>
                    </a:cubicBezTo>
                    <a:lnTo>
                      <a:pt x="1787" y="27903"/>
                    </a:lnTo>
                    <a:cubicBezTo>
                      <a:pt x="1" y="29677"/>
                      <a:pt x="1" y="32570"/>
                      <a:pt x="1787" y="34356"/>
                    </a:cubicBezTo>
                    <a:lnTo>
                      <a:pt x="28338" y="60919"/>
                    </a:lnTo>
                    <a:cubicBezTo>
                      <a:pt x="29231" y="61806"/>
                      <a:pt x="30401" y="62249"/>
                      <a:pt x="31570" y="62249"/>
                    </a:cubicBezTo>
                    <a:cubicBezTo>
                      <a:pt x="32740" y="62249"/>
                      <a:pt x="33910" y="61806"/>
                      <a:pt x="34803" y="60919"/>
                    </a:cubicBezTo>
                    <a:lnTo>
                      <a:pt x="41732" y="53977"/>
                    </a:lnTo>
                    <a:cubicBezTo>
                      <a:pt x="43489" y="55734"/>
                      <a:pt x="45786" y="56612"/>
                      <a:pt x="48083" y="56612"/>
                    </a:cubicBezTo>
                    <a:cubicBezTo>
                      <a:pt x="50379" y="56612"/>
                      <a:pt x="52674" y="55734"/>
                      <a:pt x="54424" y="53977"/>
                    </a:cubicBezTo>
                    <a:cubicBezTo>
                      <a:pt x="57937" y="50477"/>
                      <a:pt x="57937" y="44798"/>
                      <a:pt x="54424" y="41285"/>
                    </a:cubicBezTo>
                    <a:lnTo>
                      <a:pt x="61354" y="34356"/>
                    </a:lnTo>
                    <a:cubicBezTo>
                      <a:pt x="63140" y="32570"/>
                      <a:pt x="63140" y="29677"/>
                      <a:pt x="61354" y="27903"/>
                    </a:cubicBezTo>
                    <a:lnTo>
                      <a:pt x="34803" y="1340"/>
                    </a:lnTo>
                    <a:cubicBezTo>
                      <a:pt x="33910" y="447"/>
                      <a:pt x="32740" y="1"/>
                      <a:pt x="315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02" name="Google Shape;1402;p42"/>
            <p:cNvSpPr/>
            <p:nvPr/>
          </p:nvSpPr>
          <p:spPr>
            <a:xfrm>
              <a:off x="4781088" y="1387575"/>
              <a:ext cx="410200" cy="410175"/>
            </a:xfrm>
            <a:custGeom>
              <a:rect b="b" l="l" r="r" t="t"/>
              <a:pathLst>
                <a:path extrusionOk="0" h="16407" w="16408">
                  <a:moveTo>
                    <a:pt x="8204" y="0"/>
                  </a:moveTo>
                  <a:cubicBezTo>
                    <a:pt x="3668" y="0"/>
                    <a:pt x="1" y="3667"/>
                    <a:pt x="1" y="8204"/>
                  </a:cubicBezTo>
                  <a:cubicBezTo>
                    <a:pt x="1" y="12728"/>
                    <a:pt x="3668" y="16407"/>
                    <a:pt x="8204" y="16407"/>
                  </a:cubicBezTo>
                  <a:cubicBezTo>
                    <a:pt x="12729" y="16407"/>
                    <a:pt x="16408" y="12728"/>
                    <a:pt x="16408" y="8204"/>
                  </a:cubicBezTo>
                  <a:cubicBezTo>
                    <a:pt x="16408" y="3667"/>
                    <a:pt x="12729" y="0"/>
                    <a:pt x="8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2"/>
            <p:cNvSpPr txBox="1"/>
            <p:nvPr/>
          </p:nvSpPr>
          <p:spPr>
            <a:xfrm>
              <a:off x="3875088" y="1780325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1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04" name="Google Shape;1404;p42"/>
          <p:cNvGrpSpPr/>
          <p:nvPr/>
        </p:nvGrpSpPr>
        <p:grpSpPr>
          <a:xfrm>
            <a:off x="2957963" y="2053275"/>
            <a:ext cx="1578475" cy="1556175"/>
            <a:chOff x="2957963" y="2053275"/>
            <a:chExt cx="1578475" cy="1556175"/>
          </a:xfrm>
        </p:grpSpPr>
        <p:grpSp>
          <p:nvGrpSpPr>
            <p:cNvPr id="1405" name="Google Shape;1405;p42"/>
            <p:cNvGrpSpPr/>
            <p:nvPr/>
          </p:nvGrpSpPr>
          <p:grpSpPr>
            <a:xfrm>
              <a:off x="2957963" y="2053275"/>
              <a:ext cx="1578475" cy="1556175"/>
              <a:chOff x="2957950" y="1977075"/>
              <a:chExt cx="1578475" cy="1556175"/>
            </a:xfrm>
          </p:grpSpPr>
          <p:sp>
            <p:nvSpPr>
              <p:cNvPr id="1406" name="Google Shape;1406;p42"/>
              <p:cNvSpPr/>
              <p:nvPr/>
            </p:nvSpPr>
            <p:spPr>
              <a:xfrm>
                <a:off x="3110350" y="2118325"/>
                <a:ext cx="448575" cy="448575"/>
              </a:xfrm>
              <a:custGeom>
                <a:rect b="b" l="l" r="r" t="t"/>
                <a:pathLst>
                  <a:path extrusionOk="0" h="17943" w="17943">
                    <a:moveTo>
                      <a:pt x="8965" y="0"/>
                    </a:moveTo>
                    <a:cubicBezTo>
                      <a:pt x="4012" y="0"/>
                      <a:pt x="0" y="4012"/>
                      <a:pt x="0" y="8965"/>
                    </a:cubicBezTo>
                    <a:cubicBezTo>
                      <a:pt x="0" y="13918"/>
                      <a:pt x="4012" y="17943"/>
                      <a:pt x="8965" y="17943"/>
                    </a:cubicBezTo>
                    <a:cubicBezTo>
                      <a:pt x="13930" y="17943"/>
                      <a:pt x="17943" y="13918"/>
                      <a:pt x="17943" y="8965"/>
                    </a:cubicBezTo>
                    <a:cubicBezTo>
                      <a:pt x="17943" y="4012"/>
                      <a:pt x="13930" y="0"/>
                      <a:pt x="89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42"/>
              <p:cNvSpPr/>
              <p:nvPr/>
            </p:nvSpPr>
            <p:spPr>
              <a:xfrm>
                <a:off x="2957950" y="1977075"/>
                <a:ext cx="1578475" cy="1556175"/>
              </a:xfrm>
              <a:custGeom>
                <a:rect b="b" l="l" r="r" t="t"/>
                <a:pathLst>
                  <a:path extrusionOk="0" h="62247" w="63139">
                    <a:moveTo>
                      <a:pt x="31571" y="0"/>
                    </a:moveTo>
                    <a:cubicBezTo>
                      <a:pt x="30403" y="0"/>
                      <a:pt x="29236" y="447"/>
                      <a:pt x="28349" y="1340"/>
                    </a:cubicBezTo>
                    <a:lnTo>
                      <a:pt x="1786" y="27891"/>
                    </a:lnTo>
                    <a:cubicBezTo>
                      <a:pt x="0" y="29677"/>
                      <a:pt x="0" y="32570"/>
                      <a:pt x="1786" y="34356"/>
                    </a:cubicBezTo>
                    <a:lnTo>
                      <a:pt x="8727" y="41297"/>
                    </a:lnTo>
                    <a:cubicBezTo>
                      <a:pt x="5310" y="44810"/>
                      <a:pt x="5334" y="50417"/>
                      <a:pt x="8811" y="53894"/>
                    </a:cubicBezTo>
                    <a:cubicBezTo>
                      <a:pt x="10562" y="55646"/>
                      <a:pt x="12855" y="56521"/>
                      <a:pt x="15149" y="56521"/>
                    </a:cubicBezTo>
                    <a:cubicBezTo>
                      <a:pt x="17407" y="56521"/>
                      <a:pt x="19665" y="55673"/>
                      <a:pt x="21407" y="53977"/>
                    </a:cubicBezTo>
                    <a:lnTo>
                      <a:pt x="28349" y="60907"/>
                    </a:lnTo>
                    <a:cubicBezTo>
                      <a:pt x="29236" y="61800"/>
                      <a:pt x="30403" y="62246"/>
                      <a:pt x="31571" y="62246"/>
                    </a:cubicBezTo>
                    <a:cubicBezTo>
                      <a:pt x="32739" y="62246"/>
                      <a:pt x="33909" y="61800"/>
                      <a:pt x="34802" y="60907"/>
                    </a:cubicBezTo>
                    <a:lnTo>
                      <a:pt x="61365" y="34356"/>
                    </a:lnTo>
                    <a:cubicBezTo>
                      <a:pt x="63139" y="32570"/>
                      <a:pt x="63139" y="29677"/>
                      <a:pt x="61365" y="27891"/>
                    </a:cubicBezTo>
                    <a:lnTo>
                      <a:pt x="54423" y="20961"/>
                    </a:lnTo>
                    <a:cubicBezTo>
                      <a:pt x="54459" y="20926"/>
                      <a:pt x="54495" y="20902"/>
                      <a:pt x="54519" y="20866"/>
                    </a:cubicBezTo>
                    <a:cubicBezTo>
                      <a:pt x="58031" y="17366"/>
                      <a:pt x="58031" y="11686"/>
                      <a:pt x="54519" y="8174"/>
                    </a:cubicBezTo>
                    <a:cubicBezTo>
                      <a:pt x="52769" y="6424"/>
                      <a:pt x="50474" y="5549"/>
                      <a:pt x="48177" y="5549"/>
                    </a:cubicBezTo>
                    <a:cubicBezTo>
                      <a:pt x="45881" y="5549"/>
                      <a:pt x="43583" y="6424"/>
                      <a:pt x="41827" y="8174"/>
                    </a:cubicBezTo>
                    <a:cubicBezTo>
                      <a:pt x="41803" y="8210"/>
                      <a:pt x="41779" y="8246"/>
                      <a:pt x="41743" y="8281"/>
                    </a:cubicBezTo>
                    <a:lnTo>
                      <a:pt x="34802" y="1340"/>
                    </a:lnTo>
                    <a:cubicBezTo>
                      <a:pt x="33909" y="447"/>
                      <a:pt x="32739" y="0"/>
                      <a:pt x="315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08" name="Google Shape;1408;p42"/>
            <p:cNvSpPr/>
            <p:nvPr/>
          </p:nvSpPr>
          <p:spPr>
            <a:xfrm>
              <a:off x="3134163" y="2218325"/>
              <a:ext cx="400975" cy="400975"/>
            </a:xfrm>
            <a:custGeom>
              <a:rect b="b" l="l" r="r" t="t"/>
              <a:pathLst>
                <a:path extrusionOk="0" h="16039" w="16039">
                  <a:moveTo>
                    <a:pt x="8013" y="0"/>
                  </a:moveTo>
                  <a:cubicBezTo>
                    <a:pt x="3596" y="0"/>
                    <a:pt x="1" y="3584"/>
                    <a:pt x="1" y="8013"/>
                  </a:cubicBezTo>
                  <a:cubicBezTo>
                    <a:pt x="1" y="12443"/>
                    <a:pt x="3596" y="16038"/>
                    <a:pt x="8013" y="16038"/>
                  </a:cubicBezTo>
                  <a:cubicBezTo>
                    <a:pt x="12443" y="16038"/>
                    <a:pt x="16038" y="12443"/>
                    <a:pt x="16038" y="8013"/>
                  </a:cubicBezTo>
                  <a:cubicBezTo>
                    <a:pt x="16038" y="3584"/>
                    <a:pt x="12443" y="0"/>
                    <a:pt x="8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2"/>
            <p:cNvSpPr txBox="1"/>
            <p:nvPr/>
          </p:nvSpPr>
          <p:spPr>
            <a:xfrm>
              <a:off x="3049400" y="2640788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4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10" name="Google Shape;1410;p42"/>
          <p:cNvGrpSpPr/>
          <p:nvPr/>
        </p:nvGrpSpPr>
        <p:grpSpPr>
          <a:xfrm>
            <a:off x="3781863" y="2877175"/>
            <a:ext cx="1578800" cy="1556250"/>
            <a:chOff x="3781863" y="2877175"/>
            <a:chExt cx="1578800" cy="1556250"/>
          </a:xfrm>
        </p:grpSpPr>
        <p:grpSp>
          <p:nvGrpSpPr>
            <p:cNvPr id="1411" name="Google Shape;1411;p42"/>
            <p:cNvGrpSpPr/>
            <p:nvPr/>
          </p:nvGrpSpPr>
          <p:grpSpPr>
            <a:xfrm>
              <a:off x="3781863" y="2877175"/>
              <a:ext cx="1578800" cy="1556250"/>
              <a:chOff x="3781850" y="2800975"/>
              <a:chExt cx="1578800" cy="1556250"/>
            </a:xfrm>
          </p:grpSpPr>
          <p:sp>
            <p:nvSpPr>
              <p:cNvPr id="1412" name="Google Shape;1412;p42"/>
              <p:cNvSpPr/>
              <p:nvPr/>
            </p:nvSpPr>
            <p:spPr>
              <a:xfrm>
                <a:off x="3936325" y="3765250"/>
                <a:ext cx="448600" cy="448875"/>
              </a:xfrm>
              <a:custGeom>
                <a:rect b="b" l="l" r="r" t="t"/>
                <a:pathLst>
                  <a:path extrusionOk="0" h="17955" w="17944">
                    <a:moveTo>
                      <a:pt x="8978" y="0"/>
                    </a:moveTo>
                    <a:cubicBezTo>
                      <a:pt x="4013" y="0"/>
                      <a:pt x="1" y="4024"/>
                      <a:pt x="1" y="8977"/>
                    </a:cubicBezTo>
                    <a:cubicBezTo>
                      <a:pt x="1" y="13930"/>
                      <a:pt x="4013" y="17955"/>
                      <a:pt x="8978" y="17955"/>
                    </a:cubicBezTo>
                    <a:cubicBezTo>
                      <a:pt x="13931" y="17955"/>
                      <a:pt x="17944" y="13930"/>
                      <a:pt x="17944" y="8977"/>
                    </a:cubicBezTo>
                    <a:cubicBezTo>
                      <a:pt x="17944" y="4024"/>
                      <a:pt x="13931" y="0"/>
                      <a:pt x="89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42"/>
              <p:cNvSpPr/>
              <p:nvPr/>
            </p:nvSpPr>
            <p:spPr>
              <a:xfrm>
                <a:off x="3781850" y="2800975"/>
                <a:ext cx="1578800" cy="1556250"/>
              </a:xfrm>
              <a:custGeom>
                <a:rect b="b" l="l" r="r" t="t"/>
                <a:pathLst>
                  <a:path extrusionOk="0" h="62250" w="63152">
                    <a:moveTo>
                      <a:pt x="31576" y="1"/>
                    </a:moveTo>
                    <a:cubicBezTo>
                      <a:pt x="30409" y="1"/>
                      <a:pt x="29242" y="447"/>
                      <a:pt x="28349" y="1340"/>
                    </a:cubicBezTo>
                    <a:lnTo>
                      <a:pt x="21408" y="8282"/>
                    </a:lnTo>
                    <a:cubicBezTo>
                      <a:pt x="19661" y="6564"/>
                      <a:pt x="17389" y="5707"/>
                      <a:pt x="15118" y="5707"/>
                    </a:cubicBezTo>
                    <a:cubicBezTo>
                      <a:pt x="12823" y="5707"/>
                      <a:pt x="10529" y="6582"/>
                      <a:pt x="8775" y="8329"/>
                    </a:cubicBezTo>
                    <a:cubicBezTo>
                      <a:pt x="5299" y="11818"/>
                      <a:pt x="5275" y="17450"/>
                      <a:pt x="8728" y="20962"/>
                    </a:cubicBezTo>
                    <a:lnTo>
                      <a:pt x="1786" y="27891"/>
                    </a:lnTo>
                    <a:cubicBezTo>
                      <a:pt x="1" y="29677"/>
                      <a:pt x="1" y="32570"/>
                      <a:pt x="1786" y="34356"/>
                    </a:cubicBezTo>
                    <a:lnTo>
                      <a:pt x="28349" y="60919"/>
                    </a:lnTo>
                    <a:cubicBezTo>
                      <a:pt x="29242" y="61806"/>
                      <a:pt x="30409" y="62250"/>
                      <a:pt x="31576" y="62250"/>
                    </a:cubicBezTo>
                    <a:cubicBezTo>
                      <a:pt x="32743" y="62250"/>
                      <a:pt x="33910" y="61806"/>
                      <a:pt x="34802" y="60919"/>
                    </a:cubicBezTo>
                    <a:lnTo>
                      <a:pt x="41744" y="53978"/>
                    </a:lnTo>
                    <a:cubicBezTo>
                      <a:pt x="43494" y="55734"/>
                      <a:pt x="45789" y="56612"/>
                      <a:pt x="48084" y="56612"/>
                    </a:cubicBezTo>
                    <a:cubicBezTo>
                      <a:pt x="50379" y="56612"/>
                      <a:pt x="52674" y="55734"/>
                      <a:pt x="54424" y="53978"/>
                    </a:cubicBezTo>
                    <a:cubicBezTo>
                      <a:pt x="57936" y="50477"/>
                      <a:pt x="57936" y="44798"/>
                      <a:pt x="54424" y="41286"/>
                    </a:cubicBezTo>
                    <a:lnTo>
                      <a:pt x="61365" y="34356"/>
                    </a:lnTo>
                    <a:cubicBezTo>
                      <a:pt x="63151" y="32570"/>
                      <a:pt x="63151" y="29677"/>
                      <a:pt x="61365" y="27891"/>
                    </a:cubicBezTo>
                    <a:lnTo>
                      <a:pt x="34802" y="1340"/>
                    </a:lnTo>
                    <a:cubicBezTo>
                      <a:pt x="33910" y="447"/>
                      <a:pt x="32743" y="1"/>
                      <a:pt x="315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14" name="Google Shape;1414;p42"/>
            <p:cNvSpPr/>
            <p:nvPr/>
          </p:nvSpPr>
          <p:spPr>
            <a:xfrm>
              <a:off x="3959263" y="3864650"/>
              <a:ext cx="402750" cy="402475"/>
            </a:xfrm>
            <a:custGeom>
              <a:rect b="b" l="l" r="r" t="t"/>
              <a:pathLst>
                <a:path extrusionOk="0" h="16099" w="16110">
                  <a:moveTo>
                    <a:pt x="8061" y="1"/>
                  </a:moveTo>
                  <a:cubicBezTo>
                    <a:pt x="3608" y="1"/>
                    <a:pt x="1" y="3608"/>
                    <a:pt x="1" y="8049"/>
                  </a:cubicBezTo>
                  <a:cubicBezTo>
                    <a:pt x="1" y="12502"/>
                    <a:pt x="3608" y="16098"/>
                    <a:pt x="8061" y="16098"/>
                  </a:cubicBezTo>
                  <a:cubicBezTo>
                    <a:pt x="12502" y="16098"/>
                    <a:pt x="16110" y="12502"/>
                    <a:pt x="16110" y="8049"/>
                  </a:cubicBezTo>
                  <a:cubicBezTo>
                    <a:pt x="16110" y="3608"/>
                    <a:pt x="12502" y="1"/>
                    <a:pt x="8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2"/>
            <p:cNvSpPr txBox="1"/>
            <p:nvPr/>
          </p:nvSpPr>
          <p:spPr>
            <a:xfrm>
              <a:off x="3875088" y="3501250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3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16" name="Google Shape;1416;p42"/>
          <p:cNvGrpSpPr/>
          <p:nvPr/>
        </p:nvGrpSpPr>
        <p:grpSpPr>
          <a:xfrm>
            <a:off x="5476725" y="1576992"/>
            <a:ext cx="2954150" cy="855521"/>
            <a:chOff x="5476725" y="1576992"/>
            <a:chExt cx="2954150" cy="855521"/>
          </a:xfrm>
        </p:grpSpPr>
        <p:grpSp>
          <p:nvGrpSpPr>
            <p:cNvPr id="1417" name="Google Shape;1417;p42"/>
            <p:cNvGrpSpPr/>
            <p:nvPr/>
          </p:nvGrpSpPr>
          <p:grpSpPr>
            <a:xfrm>
              <a:off x="6348644" y="1576992"/>
              <a:ext cx="2082231" cy="855521"/>
              <a:chOff x="6348644" y="1164913"/>
              <a:chExt cx="2082231" cy="855521"/>
            </a:xfrm>
          </p:grpSpPr>
          <p:sp>
            <p:nvSpPr>
              <p:cNvPr id="1418" name="Google Shape;1418;p42"/>
              <p:cNvSpPr txBox="1"/>
              <p:nvPr/>
            </p:nvSpPr>
            <p:spPr>
              <a:xfrm>
                <a:off x="6348644" y="1430334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Mercury is the smallest planet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19" name="Google Shape;1419;p42"/>
              <p:cNvSpPr txBox="1"/>
              <p:nvPr/>
            </p:nvSpPr>
            <p:spPr>
              <a:xfrm>
                <a:off x="6351275" y="1164913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420" name="Google Shape;1420;p42"/>
            <p:cNvCxnSpPr/>
            <p:nvPr/>
          </p:nvCxnSpPr>
          <p:spPr>
            <a:xfrm rot="10800000">
              <a:off x="5476725" y="1592663"/>
              <a:ext cx="2859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21" name="Google Shape;1421;p42"/>
          <p:cNvGrpSpPr/>
          <p:nvPr/>
        </p:nvGrpSpPr>
        <p:grpSpPr>
          <a:xfrm>
            <a:off x="6297825" y="3225447"/>
            <a:ext cx="2133050" cy="863315"/>
            <a:chOff x="6297825" y="3225447"/>
            <a:chExt cx="2133050" cy="863315"/>
          </a:xfrm>
        </p:grpSpPr>
        <p:grpSp>
          <p:nvGrpSpPr>
            <p:cNvPr id="1422" name="Google Shape;1422;p42"/>
            <p:cNvGrpSpPr/>
            <p:nvPr/>
          </p:nvGrpSpPr>
          <p:grpSpPr>
            <a:xfrm>
              <a:off x="6348644" y="3225447"/>
              <a:ext cx="2082231" cy="863315"/>
              <a:chOff x="6348644" y="2810750"/>
              <a:chExt cx="2082231" cy="863315"/>
            </a:xfrm>
          </p:grpSpPr>
          <p:sp>
            <p:nvSpPr>
              <p:cNvPr id="1423" name="Google Shape;1423;p42"/>
              <p:cNvSpPr txBox="1"/>
              <p:nvPr/>
            </p:nvSpPr>
            <p:spPr>
              <a:xfrm>
                <a:off x="6348644" y="3083965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24" name="Google Shape;1424;p42"/>
              <p:cNvSpPr txBox="1"/>
              <p:nvPr/>
            </p:nvSpPr>
            <p:spPr>
              <a:xfrm>
                <a:off x="6351275" y="2810750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425" name="Google Shape;1425;p42"/>
            <p:cNvCxnSpPr/>
            <p:nvPr/>
          </p:nvCxnSpPr>
          <p:spPr>
            <a:xfrm rot="10800000">
              <a:off x="6297825" y="3242400"/>
              <a:ext cx="2038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26" name="Google Shape;1426;p42"/>
          <p:cNvGrpSpPr/>
          <p:nvPr/>
        </p:nvGrpSpPr>
        <p:grpSpPr>
          <a:xfrm>
            <a:off x="706147" y="1585119"/>
            <a:ext cx="2135878" cy="839268"/>
            <a:chOff x="706147" y="1585119"/>
            <a:chExt cx="2135878" cy="839268"/>
          </a:xfrm>
        </p:grpSpPr>
        <p:grpSp>
          <p:nvGrpSpPr>
            <p:cNvPr id="1427" name="Google Shape;1427;p42"/>
            <p:cNvGrpSpPr/>
            <p:nvPr/>
          </p:nvGrpSpPr>
          <p:grpSpPr>
            <a:xfrm>
              <a:off x="706147" y="1585119"/>
              <a:ext cx="2089253" cy="839268"/>
              <a:chOff x="706147" y="1999175"/>
              <a:chExt cx="2089253" cy="839268"/>
            </a:xfrm>
          </p:grpSpPr>
          <p:sp>
            <p:nvSpPr>
              <p:cNvPr id="1428" name="Google Shape;1428;p42"/>
              <p:cNvSpPr txBox="1"/>
              <p:nvPr/>
            </p:nvSpPr>
            <p:spPr>
              <a:xfrm>
                <a:off x="706147" y="2248343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Saturn is composed of hydrogen and helium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29" name="Google Shape;1429;p42"/>
              <p:cNvSpPr txBox="1"/>
              <p:nvPr/>
            </p:nvSpPr>
            <p:spPr>
              <a:xfrm>
                <a:off x="715800" y="1999175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430" name="Google Shape;1430;p42"/>
            <p:cNvCxnSpPr/>
            <p:nvPr/>
          </p:nvCxnSpPr>
          <p:spPr>
            <a:xfrm rot="10800000">
              <a:off x="807425" y="2418813"/>
              <a:ext cx="2034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31" name="Google Shape;1431;p42"/>
          <p:cNvGrpSpPr/>
          <p:nvPr/>
        </p:nvGrpSpPr>
        <p:grpSpPr>
          <a:xfrm>
            <a:off x="706147" y="3225675"/>
            <a:ext cx="2964553" cy="862860"/>
            <a:chOff x="706147" y="3225675"/>
            <a:chExt cx="2964553" cy="862860"/>
          </a:xfrm>
        </p:grpSpPr>
        <p:grpSp>
          <p:nvGrpSpPr>
            <p:cNvPr id="1432" name="Google Shape;1432;p42"/>
            <p:cNvGrpSpPr/>
            <p:nvPr/>
          </p:nvGrpSpPr>
          <p:grpSpPr>
            <a:xfrm>
              <a:off x="706147" y="3225675"/>
              <a:ext cx="2089253" cy="862860"/>
              <a:chOff x="706147" y="3634450"/>
              <a:chExt cx="2089253" cy="862860"/>
            </a:xfrm>
          </p:grpSpPr>
          <p:sp>
            <p:nvSpPr>
              <p:cNvPr id="1433" name="Google Shape;1433;p42"/>
              <p:cNvSpPr txBox="1"/>
              <p:nvPr/>
            </p:nvSpPr>
            <p:spPr>
              <a:xfrm>
                <a:off x="706147" y="3907210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34" name="Google Shape;1434;p42"/>
              <p:cNvSpPr txBox="1"/>
              <p:nvPr/>
            </p:nvSpPr>
            <p:spPr>
              <a:xfrm>
                <a:off x="715800" y="3634450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435" name="Google Shape;1435;p42"/>
            <p:cNvCxnSpPr/>
            <p:nvPr/>
          </p:nvCxnSpPr>
          <p:spPr>
            <a:xfrm rot="10800000">
              <a:off x="807500" y="4065888"/>
              <a:ext cx="2863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36" name="Google Shape;1436;p42"/>
          <p:cNvGrpSpPr/>
          <p:nvPr/>
        </p:nvGrpSpPr>
        <p:grpSpPr>
          <a:xfrm>
            <a:off x="5697312" y="3103833"/>
            <a:ext cx="224702" cy="277160"/>
            <a:chOff x="3330525" y="4399275"/>
            <a:chExt cx="390650" cy="481850"/>
          </a:xfrm>
        </p:grpSpPr>
        <p:sp>
          <p:nvSpPr>
            <p:cNvPr id="1437" name="Google Shape;1437;p42"/>
            <p:cNvSpPr/>
            <p:nvPr/>
          </p:nvSpPr>
          <p:spPr>
            <a:xfrm>
              <a:off x="3543950" y="4648550"/>
              <a:ext cx="78450" cy="95775"/>
            </a:xfrm>
            <a:custGeom>
              <a:rect b="b" l="l" r="r" t="t"/>
              <a:pathLst>
                <a:path extrusionOk="0" h="3831" w="3138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8" name="Google Shape;1438;p42"/>
            <p:cNvSpPr/>
            <p:nvPr/>
          </p:nvSpPr>
          <p:spPr>
            <a:xfrm>
              <a:off x="3427250" y="4456050"/>
              <a:ext cx="197650" cy="197175"/>
            </a:xfrm>
            <a:custGeom>
              <a:rect b="b" l="l" r="r" t="t"/>
              <a:pathLst>
                <a:path extrusionOk="0" h="7887" w="7906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9" name="Google Shape;1439;p42"/>
            <p:cNvSpPr/>
            <p:nvPr/>
          </p:nvSpPr>
          <p:spPr>
            <a:xfrm>
              <a:off x="3428150" y="4399275"/>
              <a:ext cx="166925" cy="84725"/>
            </a:xfrm>
            <a:custGeom>
              <a:rect b="b" l="l" r="r" t="t"/>
              <a:pathLst>
                <a:path extrusionOk="0" h="3389" w="6677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0" name="Google Shape;1440;p42"/>
            <p:cNvSpPr/>
            <p:nvPr/>
          </p:nvSpPr>
          <p:spPr>
            <a:xfrm>
              <a:off x="3330525" y="4674000"/>
              <a:ext cx="181225" cy="207125"/>
            </a:xfrm>
            <a:custGeom>
              <a:rect b="b" l="l" r="r" t="t"/>
              <a:pathLst>
                <a:path extrusionOk="0" h="8285" w="7249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1" name="Google Shape;1441;p42"/>
            <p:cNvSpPr/>
            <p:nvPr/>
          </p:nvSpPr>
          <p:spPr>
            <a:xfrm>
              <a:off x="3540175" y="4674000"/>
              <a:ext cx="181000" cy="207100"/>
            </a:xfrm>
            <a:custGeom>
              <a:rect b="b" l="l" r="r" t="t"/>
              <a:pathLst>
                <a:path extrusionOk="0" h="8284" w="724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2" name="Google Shape;1442;p42"/>
            <p:cNvSpPr/>
            <p:nvPr/>
          </p:nvSpPr>
          <p:spPr>
            <a:xfrm>
              <a:off x="3429975" y="4648850"/>
              <a:ext cx="78225" cy="95400"/>
            </a:xfrm>
            <a:custGeom>
              <a:rect b="b" l="l" r="r" t="t"/>
              <a:pathLst>
                <a:path extrusionOk="0" h="3816" w="3129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3" name="Google Shape;1443;p42"/>
            <p:cNvSpPr/>
            <p:nvPr/>
          </p:nvSpPr>
          <p:spPr>
            <a:xfrm>
              <a:off x="3514200" y="4681000"/>
              <a:ext cx="23150" cy="17550"/>
            </a:xfrm>
            <a:custGeom>
              <a:rect b="b" l="l" r="r" t="t"/>
              <a:pathLst>
                <a:path extrusionOk="0" h="702" w="926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44" name="Google Shape;1444;p42"/>
          <p:cNvGrpSpPr/>
          <p:nvPr/>
        </p:nvGrpSpPr>
        <p:grpSpPr>
          <a:xfrm>
            <a:off x="3231209" y="2280241"/>
            <a:ext cx="206899" cy="277146"/>
            <a:chOff x="3938800" y="4399275"/>
            <a:chExt cx="359700" cy="481825"/>
          </a:xfrm>
        </p:grpSpPr>
        <p:sp>
          <p:nvSpPr>
            <p:cNvPr id="1445" name="Google Shape;1445;p42"/>
            <p:cNvSpPr/>
            <p:nvPr/>
          </p:nvSpPr>
          <p:spPr>
            <a:xfrm>
              <a:off x="4022650" y="4427525"/>
              <a:ext cx="166625" cy="84700"/>
            </a:xfrm>
            <a:custGeom>
              <a:rect b="b" l="l" r="r" t="t"/>
              <a:pathLst>
                <a:path extrusionOk="0" h="3388" w="6665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6" name="Google Shape;1446;p42"/>
            <p:cNvSpPr/>
            <p:nvPr/>
          </p:nvSpPr>
          <p:spPr>
            <a:xfrm>
              <a:off x="4021450" y="4484275"/>
              <a:ext cx="197650" cy="199225"/>
            </a:xfrm>
            <a:custGeom>
              <a:rect b="b" l="l" r="r" t="t"/>
              <a:pathLst>
                <a:path extrusionOk="0" h="7969" w="7906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7" name="Google Shape;1447;p42"/>
            <p:cNvSpPr/>
            <p:nvPr/>
          </p:nvSpPr>
          <p:spPr>
            <a:xfrm>
              <a:off x="4054050" y="4692500"/>
              <a:ext cx="132975" cy="47450"/>
            </a:xfrm>
            <a:custGeom>
              <a:rect b="b" l="l" r="r" t="t"/>
              <a:pathLst>
                <a:path extrusionOk="0" h="1898" w="5319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8" name="Google Shape;1448;p42"/>
            <p:cNvSpPr/>
            <p:nvPr/>
          </p:nvSpPr>
          <p:spPr>
            <a:xfrm>
              <a:off x="4163275" y="4399275"/>
              <a:ext cx="84275" cy="84200"/>
            </a:xfrm>
            <a:custGeom>
              <a:rect b="b" l="l" r="r" t="t"/>
              <a:pathLst>
                <a:path extrusionOk="0" h="3368" w="3371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9" name="Google Shape;1449;p42"/>
            <p:cNvSpPr/>
            <p:nvPr/>
          </p:nvSpPr>
          <p:spPr>
            <a:xfrm>
              <a:off x="3938800" y="4692800"/>
              <a:ext cx="359700" cy="188300"/>
            </a:xfrm>
            <a:custGeom>
              <a:rect b="b" l="l" r="r" t="t"/>
              <a:pathLst>
                <a:path extrusionOk="0" h="7532" w="14388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50" name="Google Shape;1450;p42"/>
          <p:cNvGrpSpPr/>
          <p:nvPr/>
        </p:nvGrpSpPr>
        <p:grpSpPr>
          <a:xfrm>
            <a:off x="4847629" y="1454090"/>
            <a:ext cx="277146" cy="277146"/>
            <a:chOff x="1492675" y="4992125"/>
            <a:chExt cx="481825" cy="481825"/>
          </a:xfrm>
        </p:grpSpPr>
        <p:sp>
          <p:nvSpPr>
            <p:cNvPr id="1451" name="Google Shape;1451;p42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2" name="Google Shape;1452;p42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53" name="Google Shape;1453;p42"/>
          <p:cNvGrpSpPr/>
          <p:nvPr/>
        </p:nvGrpSpPr>
        <p:grpSpPr>
          <a:xfrm>
            <a:off x="4022073" y="3927315"/>
            <a:ext cx="277146" cy="277146"/>
            <a:chOff x="2085525" y="4992125"/>
            <a:chExt cx="481825" cy="481825"/>
          </a:xfrm>
        </p:grpSpPr>
        <p:sp>
          <p:nvSpPr>
            <p:cNvPr id="1454" name="Google Shape;1454;p42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5" name="Google Shape;1455;p42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43"/>
          <p:cNvSpPr/>
          <p:nvPr/>
        </p:nvSpPr>
        <p:spPr>
          <a:xfrm>
            <a:off x="1583157" y="2367625"/>
            <a:ext cx="1276800" cy="1276800"/>
          </a:xfrm>
          <a:prstGeom prst="arc">
            <a:avLst>
              <a:gd fmla="val 10780397" name="adj1"/>
              <a:gd fmla="val 19331255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oval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43"/>
          <p:cNvSpPr/>
          <p:nvPr/>
        </p:nvSpPr>
        <p:spPr>
          <a:xfrm>
            <a:off x="3150127" y="2005425"/>
            <a:ext cx="1276800" cy="1276800"/>
          </a:xfrm>
          <a:prstGeom prst="arc">
            <a:avLst>
              <a:gd fmla="val 10780397" name="adj1"/>
              <a:gd fmla="val 19331255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oval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43"/>
          <p:cNvSpPr/>
          <p:nvPr/>
        </p:nvSpPr>
        <p:spPr>
          <a:xfrm>
            <a:off x="4717106" y="1643225"/>
            <a:ext cx="1276800" cy="1276800"/>
          </a:xfrm>
          <a:prstGeom prst="arc">
            <a:avLst>
              <a:gd fmla="val 10780397" name="adj1"/>
              <a:gd fmla="val 19331255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oval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43"/>
          <p:cNvSpPr/>
          <p:nvPr/>
        </p:nvSpPr>
        <p:spPr>
          <a:xfrm>
            <a:off x="6284093" y="1281025"/>
            <a:ext cx="1276800" cy="1276800"/>
          </a:xfrm>
          <a:prstGeom prst="arc">
            <a:avLst>
              <a:gd fmla="val 10780397" name="adj1"/>
              <a:gd fmla="val 19331255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oval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4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465" name="Google Shape;1465;p43"/>
          <p:cNvGrpSpPr/>
          <p:nvPr/>
        </p:nvGrpSpPr>
        <p:grpSpPr>
          <a:xfrm>
            <a:off x="710275" y="3145300"/>
            <a:ext cx="1455600" cy="1320125"/>
            <a:chOff x="710275" y="3145300"/>
            <a:chExt cx="1455600" cy="1320125"/>
          </a:xfrm>
        </p:grpSpPr>
        <p:cxnSp>
          <p:nvCxnSpPr>
            <p:cNvPr id="1466" name="Google Shape;1466;p43"/>
            <p:cNvCxnSpPr/>
            <p:nvPr/>
          </p:nvCxnSpPr>
          <p:spPr>
            <a:xfrm>
              <a:off x="1438075" y="3477400"/>
              <a:ext cx="0" cy="279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67" name="Google Shape;1467;p43"/>
            <p:cNvSpPr/>
            <p:nvPr/>
          </p:nvSpPr>
          <p:spPr>
            <a:xfrm>
              <a:off x="710275" y="3145300"/>
              <a:ext cx="1455600" cy="408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68" name="Google Shape;1468;p43"/>
            <p:cNvSpPr txBox="1"/>
            <p:nvPr/>
          </p:nvSpPr>
          <p:spPr>
            <a:xfrm>
              <a:off x="710275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9" name="Google Shape;1469;p43"/>
          <p:cNvGrpSpPr/>
          <p:nvPr/>
        </p:nvGrpSpPr>
        <p:grpSpPr>
          <a:xfrm>
            <a:off x="2277238" y="2783100"/>
            <a:ext cx="1455608" cy="1682325"/>
            <a:chOff x="2277238" y="2783100"/>
            <a:chExt cx="1455608" cy="1682325"/>
          </a:xfrm>
        </p:grpSpPr>
        <p:cxnSp>
          <p:nvCxnSpPr>
            <p:cNvPr id="1470" name="Google Shape;1470;p43"/>
            <p:cNvCxnSpPr/>
            <p:nvPr/>
          </p:nvCxnSpPr>
          <p:spPr>
            <a:xfrm>
              <a:off x="3005038" y="3115200"/>
              <a:ext cx="0" cy="641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1" name="Google Shape;1471;p43"/>
            <p:cNvSpPr/>
            <p:nvPr/>
          </p:nvSpPr>
          <p:spPr>
            <a:xfrm>
              <a:off x="2277238" y="2783100"/>
              <a:ext cx="1455600" cy="4083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72" name="Google Shape;1472;p43"/>
            <p:cNvSpPr txBox="1"/>
            <p:nvPr/>
          </p:nvSpPr>
          <p:spPr>
            <a:xfrm>
              <a:off x="2277246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also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3" name="Google Shape;1473;p43"/>
          <p:cNvGrpSpPr/>
          <p:nvPr/>
        </p:nvGrpSpPr>
        <p:grpSpPr>
          <a:xfrm>
            <a:off x="3844209" y="2420900"/>
            <a:ext cx="1455616" cy="2044525"/>
            <a:chOff x="3844209" y="2420900"/>
            <a:chExt cx="1455616" cy="2044525"/>
          </a:xfrm>
        </p:grpSpPr>
        <p:cxnSp>
          <p:nvCxnSpPr>
            <p:cNvPr id="1474" name="Google Shape;1474;p43"/>
            <p:cNvCxnSpPr/>
            <p:nvPr/>
          </p:nvCxnSpPr>
          <p:spPr>
            <a:xfrm>
              <a:off x="4572009" y="2753000"/>
              <a:ext cx="0" cy="10038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5" name="Google Shape;1475;p43"/>
            <p:cNvSpPr/>
            <p:nvPr/>
          </p:nvSpPr>
          <p:spPr>
            <a:xfrm>
              <a:off x="3844209" y="2420900"/>
              <a:ext cx="1455600" cy="4083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76" name="Google Shape;1476;p43"/>
            <p:cNvSpPr txBox="1"/>
            <p:nvPr/>
          </p:nvSpPr>
          <p:spPr>
            <a:xfrm>
              <a:off x="3844225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7" name="Google Shape;1477;p43"/>
          <p:cNvGrpSpPr/>
          <p:nvPr/>
        </p:nvGrpSpPr>
        <p:grpSpPr>
          <a:xfrm>
            <a:off x="6978175" y="1047916"/>
            <a:ext cx="1455608" cy="3417509"/>
            <a:chOff x="6978175" y="1047916"/>
            <a:chExt cx="1455608" cy="3417509"/>
          </a:xfrm>
        </p:grpSpPr>
        <p:grpSp>
          <p:nvGrpSpPr>
            <p:cNvPr id="1478" name="Google Shape;1478;p43"/>
            <p:cNvGrpSpPr/>
            <p:nvPr/>
          </p:nvGrpSpPr>
          <p:grpSpPr>
            <a:xfrm>
              <a:off x="7508784" y="1047916"/>
              <a:ext cx="394391" cy="566069"/>
              <a:chOff x="9442609" y="1874766"/>
              <a:chExt cx="394391" cy="566069"/>
            </a:xfrm>
          </p:grpSpPr>
          <p:sp>
            <p:nvSpPr>
              <p:cNvPr id="1479" name="Google Shape;1479;p43"/>
              <p:cNvSpPr/>
              <p:nvPr/>
            </p:nvSpPr>
            <p:spPr>
              <a:xfrm>
                <a:off x="9585404" y="1874766"/>
                <a:ext cx="108800" cy="108822"/>
              </a:xfrm>
              <a:custGeom>
                <a:rect b="b" l="l" r="r" t="t"/>
                <a:pathLst>
                  <a:path extrusionOk="0" h="5109" w="5108">
                    <a:moveTo>
                      <a:pt x="2548" y="0"/>
                    </a:moveTo>
                    <a:cubicBezTo>
                      <a:pt x="1143" y="0"/>
                      <a:pt x="0" y="1143"/>
                      <a:pt x="0" y="2560"/>
                    </a:cubicBezTo>
                    <a:cubicBezTo>
                      <a:pt x="0" y="3965"/>
                      <a:pt x="1143" y="5108"/>
                      <a:pt x="2548" y="5108"/>
                    </a:cubicBezTo>
                    <a:cubicBezTo>
                      <a:pt x="3965" y="5108"/>
                      <a:pt x="5108" y="3965"/>
                      <a:pt x="5108" y="2560"/>
                    </a:cubicBezTo>
                    <a:cubicBezTo>
                      <a:pt x="5108" y="1143"/>
                      <a:pt x="3965" y="0"/>
                      <a:pt x="25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43"/>
              <p:cNvSpPr/>
              <p:nvPr/>
            </p:nvSpPr>
            <p:spPr>
              <a:xfrm>
                <a:off x="9442609" y="1930806"/>
                <a:ext cx="394391" cy="510029"/>
              </a:xfrm>
              <a:custGeom>
                <a:rect b="b" l="l" r="r" t="t"/>
                <a:pathLst>
                  <a:path extrusionOk="0" h="23945" w="18516">
                    <a:moveTo>
                      <a:pt x="9657" y="5335"/>
                    </a:moveTo>
                    <a:lnTo>
                      <a:pt x="9693" y="5882"/>
                    </a:lnTo>
                    <a:lnTo>
                      <a:pt x="9847" y="7954"/>
                    </a:lnTo>
                    <a:lnTo>
                      <a:pt x="10074" y="10990"/>
                    </a:lnTo>
                    <a:lnTo>
                      <a:pt x="9228" y="11812"/>
                    </a:lnTo>
                    <a:lnTo>
                      <a:pt x="8442" y="10990"/>
                    </a:lnTo>
                    <a:lnTo>
                      <a:pt x="8669" y="7954"/>
                    </a:lnTo>
                    <a:lnTo>
                      <a:pt x="8823" y="5882"/>
                    </a:lnTo>
                    <a:lnTo>
                      <a:pt x="8859" y="5335"/>
                    </a:lnTo>
                    <a:close/>
                    <a:moveTo>
                      <a:pt x="1" y="1"/>
                    </a:moveTo>
                    <a:cubicBezTo>
                      <a:pt x="465" y="3120"/>
                      <a:pt x="2466" y="5728"/>
                      <a:pt x="5204" y="7049"/>
                    </a:cubicBezTo>
                    <a:lnTo>
                      <a:pt x="5204" y="15622"/>
                    </a:lnTo>
                    <a:lnTo>
                      <a:pt x="6168" y="15622"/>
                    </a:lnTo>
                    <a:lnTo>
                      <a:pt x="6168" y="23944"/>
                    </a:lnTo>
                    <a:lnTo>
                      <a:pt x="8514" y="23944"/>
                    </a:lnTo>
                    <a:lnTo>
                      <a:pt x="8514" y="15622"/>
                    </a:lnTo>
                    <a:lnTo>
                      <a:pt x="10002" y="15622"/>
                    </a:lnTo>
                    <a:lnTo>
                      <a:pt x="10002" y="23944"/>
                    </a:lnTo>
                    <a:lnTo>
                      <a:pt x="12348" y="23944"/>
                    </a:lnTo>
                    <a:lnTo>
                      <a:pt x="12348" y="15622"/>
                    </a:lnTo>
                    <a:lnTo>
                      <a:pt x="13312" y="15622"/>
                    </a:lnTo>
                    <a:lnTo>
                      <a:pt x="13312" y="7049"/>
                    </a:lnTo>
                    <a:cubicBezTo>
                      <a:pt x="16051" y="5728"/>
                      <a:pt x="18051" y="3120"/>
                      <a:pt x="18515" y="1"/>
                    </a:cubicBezTo>
                    <a:lnTo>
                      <a:pt x="16396" y="1"/>
                    </a:lnTo>
                    <a:cubicBezTo>
                      <a:pt x="15991" y="2084"/>
                      <a:pt x="14705" y="3846"/>
                      <a:pt x="12931" y="4894"/>
                    </a:cubicBezTo>
                    <a:cubicBezTo>
                      <a:pt x="12514" y="4215"/>
                      <a:pt x="11752" y="3751"/>
                      <a:pt x="10895" y="3751"/>
                    </a:cubicBezTo>
                    <a:lnTo>
                      <a:pt x="10074" y="3751"/>
                    </a:lnTo>
                    <a:lnTo>
                      <a:pt x="9657" y="4870"/>
                    </a:lnTo>
                    <a:lnTo>
                      <a:pt x="8859" y="4870"/>
                    </a:lnTo>
                    <a:lnTo>
                      <a:pt x="8442" y="3751"/>
                    </a:lnTo>
                    <a:lnTo>
                      <a:pt x="7621" y="3751"/>
                    </a:lnTo>
                    <a:cubicBezTo>
                      <a:pt x="6752" y="3751"/>
                      <a:pt x="5990" y="4215"/>
                      <a:pt x="5573" y="4894"/>
                    </a:cubicBezTo>
                    <a:cubicBezTo>
                      <a:pt x="3811" y="3846"/>
                      <a:pt x="2525" y="2084"/>
                      <a:pt x="21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81" name="Google Shape;1481;p43"/>
            <p:cNvCxnSpPr/>
            <p:nvPr/>
          </p:nvCxnSpPr>
          <p:spPr>
            <a:xfrm>
              <a:off x="7705975" y="2028600"/>
              <a:ext cx="0" cy="1728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82" name="Google Shape;1482;p43"/>
            <p:cNvSpPr/>
            <p:nvPr/>
          </p:nvSpPr>
          <p:spPr>
            <a:xfrm>
              <a:off x="6978175" y="1696500"/>
              <a:ext cx="1455600" cy="4083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83" name="Google Shape;1483;p43"/>
            <p:cNvSpPr txBox="1"/>
            <p:nvPr/>
          </p:nvSpPr>
          <p:spPr>
            <a:xfrm>
              <a:off x="6978183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4" name="Google Shape;1484;p43"/>
          <p:cNvGrpSpPr/>
          <p:nvPr/>
        </p:nvGrpSpPr>
        <p:grpSpPr>
          <a:xfrm>
            <a:off x="5411188" y="2058700"/>
            <a:ext cx="1455624" cy="2406725"/>
            <a:chOff x="5411188" y="2058700"/>
            <a:chExt cx="1455624" cy="2406725"/>
          </a:xfrm>
        </p:grpSpPr>
        <p:cxnSp>
          <p:nvCxnSpPr>
            <p:cNvPr id="1485" name="Google Shape;1485;p43"/>
            <p:cNvCxnSpPr/>
            <p:nvPr/>
          </p:nvCxnSpPr>
          <p:spPr>
            <a:xfrm>
              <a:off x="6139012" y="2390800"/>
              <a:ext cx="0" cy="13659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86" name="Google Shape;1486;p43"/>
            <p:cNvSpPr/>
            <p:nvPr/>
          </p:nvSpPr>
          <p:spPr>
            <a:xfrm>
              <a:off x="5411212" y="2058700"/>
              <a:ext cx="1455600" cy="4083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87" name="Google Shape;1487;p43"/>
            <p:cNvSpPr txBox="1"/>
            <p:nvPr/>
          </p:nvSpPr>
          <p:spPr>
            <a:xfrm>
              <a:off x="5411188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7"/>
          <p:cNvGrpSpPr/>
          <p:nvPr/>
        </p:nvGrpSpPr>
        <p:grpSpPr>
          <a:xfrm>
            <a:off x="3269150" y="1529586"/>
            <a:ext cx="2605800" cy="2606700"/>
            <a:chOff x="3269150" y="1529586"/>
            <a:chExt cx="2605800" cy="2606700"/>
          </a:xfrm>
        </p:grpSpPr>
        <p:sp>
          <p:nvSpPr>
            <p:cNvPr id="155" name="Google Shape;155;p17"/>
            <p:cNvSpPr/>
            <p:nvPr/>
          </p:nvSpPr>
          <p:spPr>
            <a:xfrm>
              <a:off x="3269150" y="1529586"/>
              <a:ext cx="2605800" cy="26067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3734500" y="1995080"/>
              <a:ext cx="1675200" cy="16755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4143200" y="2404050"/>
              <a:ext cx="857700" cy="857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FFFFFF"/>
                </a:solidFill>
              </a:endParaRPr>
            </a:p>
          </p:txBody>
        </p:sp>
      </p:grpSp>
      <p:sp>
        <p:nvSpPr>
          <p:cNvPr id="158" name="Google Shape;158;p1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59" name="Google Shape;159;p17"/>
          <p:cNvGrpSpPr/>
          <p:nvPr/>
        </p:nvGrpSpPr>
        <p:grpSpPr>
          <a:xfrm>
            <a:off x="710263" y="1495000"/>
            <a:ext cx="3024238" cy="1036849"/>
            <a:chOff x="710263" y="1495000"/>
            <a:chExt cx="3024238" cy="1036849"/>
          </a:xfrm>
        </p:grpSpPr>
        <p:sp>
          <p:nvSpPr>
            <p:cNvPr id="160" name="Google Shape;160;p17"/>
            <p:cNvSpPr/>
            <p:nvPr/>
          </p:nvSpPr>
          <p:spPr>
            <a:xfrm>
              <a:off x="3199600" y="1745975"/>
              <a:ext cx="534900" cy="53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61" name="Google Shape;161;p17"/>
            <p:cNvCxnSpPr>
              <a:stCxn id="160" idx="2"/>
            </p:cNvCxnSpPr>
            <p:nvPr/>
          </p:nvCxnSpPr>
          <p:spPr>
            <a:xfrm rot="10800000">
              <a:off x="2709700" y="2013425"/>
              <a:ext cx="48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grpSp>
          <p:nvGrpSpPr>
            <p:cNvPr id="162" name="Google Shape;162;p17"/>
            <p:cNvGrpSpPr/>
            <p:nvPr/>
          </p:nvGrpSpPr>
          <p:grpSpPr>
            <a:xfrm>
              <a:off x="710263" y="1495000"/>
              <a:ext cx="1884600" cy="1036849"/>
              <a:chOff x="3590550" y="1413338"/>
              <a:chExt cx="1884600" cy="1036849"/>
            </a:xfrm>
          </p:grpSpPr>
          <p:sp>
            <p:nvSpPr>
              <p:cNvPr id="163" name="Google Shape;163;p17"/>
              <p:cNvSpPr txBox="1"/>
              <p:nvPr/>
            </p:nvSpPr>
            <p:spPr>
              <a:xfrm>
                <a:off x="3590550" y="1685187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4" name="Google Shape;164;p17"/>
              <p:cNvSpPr txBox="1"/>
              <p:nvPr/>
            </p:nvSpPr>
            <p:spPr>
              <a:xfrm>
                <a:off x="3590550" y="1413338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65" name="Google Shape;165;p17"/>
          <p:cNvGrpSpPr/>
          <p:nvPr/>
        </p:nvGrpSpPr>
        <p:grpSpPr>
          <a:xfrm>
            <a:off x="710263" y="3133901"/>
            <a:ext cx="3024238" cy="1036848"/>
            <a:chOff x="710263" y="3133901"/>
            <a:chExt cx="3024238" cy="1036848"/>
          </a:xfrm>
        </p:grpSpPr>
        <p:grpSp>
          <p:nvGrpSpPr>
            <p:cNvPr id="166" name="Google Shape;166;p17"/>
            <p:cNvGrpSpPr/>
            <p:nvPr/>
          </p:nvGrpSpPr>
          <p:grpSpPr>
            <a:xfrm>
              <a:off x="710263" y="3133901"/>
              <a:ext cx="1884600" cy="1036848"/>
              <a:chOff x="3590550" y="3052092"/>
              <a:chExt cx="1884600" cy="1036848"/>
            </a:xfrm>
          </p:grpSpPr>
          <p:sp>
            <p:nvSpPr>
              <p:cNvPr id="167" name="Google Shape;167;p17"/>
              <p:cNvSpPr txBox="1"/>
              <p:nvPr/>
            </p:nvSpPr>
            <p:spPr>
              <a:xfrm>
                <a:off x="3590550" y="3052092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8" name="Google Shape;168;p17"/>
              <p:cNvSpPr txBox="1"/>
              <p:nvPr/>
            </p:nvSpPr>
            <p:spPr>
              <a:xfrm>
                <a:off x="3590550" y="3323940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 full of iron oxide dust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69" name="Google Shape;169;p17"/>
            <p:cNvSpPr/>
            <p:nvPr/>
          </p:nvSpPr>
          <p:spPr>
            <a:xfrm>
              <a:off x="3199600" y="3384875"/>
              <a:ext cx="534900" cy="534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70" name="Google Shape;170;p17"/>
            <p:cNvCxnSpPr>
              <a:stCxn id="169" idx="2"/>
            </p:cNvCxnSpPr>
            <p:nvPr/>
          </p:nvCxnSpPr>
          <p:spPr>
            <a:xfrm rot="10800000">
              <a:off x="2709700" y="3652325"/>
              <a:ext cx="48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71" name="Google Shape;171;p17"/>
          <p:cNvGrpSpPr/>
          <p:nvPr/>
        </p:nvGrpSpPr>
        <p:grpSpPr>
          <a:xfrm>
            <a:off x="5409700" y="3133901"/>
            <a:ext cx="3024075" cy="1036848"/>
            <a:chOff x="5409700" y="3133901"/>
            <a:chExt cx="3024075" cy="1036848"/>
          </a:xfrm>
        </p:grpSpPr>
        <p:grpSp>
          <p:nvGrpSpPr>
            <p:cNvPr id="172" name="Google Shape;172;p17"/>
            <p:cNvGrpSpPr/>
            <p:nvPr/>
          </p:nvGrpSpPr>
          <p:grpSpPr>
            <a:xfrm>
              <a:off x="6549175" y="3133901"/>
              <a:ext cx="1884600" cy="1036848"/>
              <a:chOff x="6620075" y="3052092"/>
              <a:chExt cx="1884600" cy="1036848"/>
            </a:xfrm>
          </p:grpSpPr>
          <p:sp>
            <p:nvSpPr>
              <p:cNvPr id="173" name="Google Shape;173;p17"/>
              <p:cNvSpPr txBox="1"/>
              <p:nvPr/>
            </p:nvSpPr>
            <p:spPr>
              <a:xfrm>
                <a:off x="6620075" y="3052092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74" name="Google Shape;174;p17"/>
              <p:cNvSpPr txBox="1"/>
              <p:nvPr/>
            </p:nvSpPr>
            <p:spPr>
              <a:xfrm>
                <a:off x="6620075" y="3323940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Earth is the third planet from the Sun and the only one that harbors life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5" name="Google Shape;175;p17"/>
            <p:cNvSpPr/>
            <p:nvPr/>
          </p:nvSpPr>
          <p:spPr>
            <a:xfrm>
              <a:off x="5409700" y="3384875"/>
              <a:ext cx="534900" cy="53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76" name="Google Shape;176;p17"/>
            <p:cNvCxnSpPr>
              <a:endCxn id="175" idx="6"/>
            </p:cNvCxnSpPr>
            <p:nvPr/>
          </p:nvCxnSpPr>
          <p:spPr>
            <a:xfrm rot="10800000">
              <a:off x="5944600" y="3652325"/>
              <a:ext cx="48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grpSp>
        <p:nvGrpSpPr>
          <p:cNvPr id="177" name="Google Shape;177;p17"/>
          <p:cNvGrpSpPr/>
          <p:nvPr/>
        </p:nvGrpSpPr>
        <p:grpSpPr>
          <a:xfrm>
            <a:off x="5409700" y="1495000"/>
            <a:ext cx="3024075" cy="1036849"/>
            <a:chOff x="5409700" y="1495000"/>
            <a:chExt cx="3024075" cy="1036849"/>
          </a:xfrm>
        </p:grpSpPr>
        <p:grpSp>
          <p:nvGrpSpPr>
            <p:cNvPr id="178" name="Google Shape;178;p17"/>
            <p:cNvGrpSpPr/>
            <p:nvPr/>
          </p:nvGrpSpPr>
          <p:grpSpPr>
            <a:xfrm>
              <a:off x="6549175" y="1495000"/>
              <a:ext cx="1884600" cy="1036849"/>
              <a:chOff x="6620075" y="1413338"/>
              <a:chExt cx="1884600" cy="1036849"/>
            </a:xfrm>
          </p:grpSpPr>
          <p:sp>
            <p:nvSpPr>
              <p:cNvPr id="179" name="Google Shape;179;p17"/>
              <p:cNvSpPr txBox="1"/>
              <p:nvPr/>
            </p:nvSpPr>
            <p:spPr>
              <a:xfrm>
                <a:off x="6620075" y="1413338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80" name="Google Shape;180;p17"/>
              <p:cNvSpPr txBox="1"/>
              <p:nvPr/>
            </p:nvSpPr>
            <p:spPr>
              <a:xfrm>
                <a:off x="6620075" y="1685187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 and the fourth-largest one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81" name="Google Shape;181;p17"/>
            <p:cNvSpPr/>
            <p:nvPr/>
          </p:nvSpPr>
          <p:spPr>
            <a:xfrm>
              <a:off x="5409700" y="1745975"/>
              <a:ext cx="534900" cy="53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82" name="Google Shape;182;p17"/>
            <p:cNvCxnSpPr>
              <a:endCxn id="181" idx="6"/>
            </p:cNvCxnSpPr>
            <p:nvPr/>
          </p:nvCxnSpPr>
          <p:spPr>
            <a:xfrm rot="10800000">
              <a:off x="5944600" y="2013425"/>
              <a:ext cx="48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grpSp>
        <p:nvGrpSpPr>
          <p:cNvPr id="183" name="Google Shape;183;p17"/>
          <p:cNvGrpSpPr/>
          <p:nvPr/>
        </p:nvGrpSpPr>
        <p:grpSpPr>
          <a:xfrm>
            <a:off x="3315471" y="1861889"/>
            <a:ext cx="303162" cy="303068"/>
            <a:chOff x="5642475" y="1435075"/>
            <a:chExt cx="481975" cy="481825"/>
          </a:xfrm>
        </p:grpSpPr>
        <p:sp>
          <p:nvSpPr>
            <p:cNvPr id="184" name="Google Shape;184;p17"/>
            <p:cNvSpPr/>
            <p:nvPr/>
          </p:nvSpPr>
          <p:spPr>
            <a:xfrm>
              <a:off x="5642475" y="1435075"/>
              <a:ext cx="481975" cy="340675"/>
            </a:xfrm>
            <a:custGeom>
              <a:rect b="b" l="l" r="r" t="t"/>
              <a:pathLst>
                <a:path extrusionOk="0" h="13627" w="19279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5756375" y="1803975"/>
              <a:ext cx="254100" cy="112925"/>
            </a:xfrm>
            <a:custGeom>
              <a:rect b="b" l="l" r="r" t="t"/>
              <a:pathLst>
                <a:path extrusionOk="0" h="4517" w="10164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5843400" y="1537550"/>
              <a:ext cx="79975" cy="76125"/>
            </a:xfrm>
            <a:custGeom>
              <a:rect b="b" l="l" r="r" t="t"/>
              <a:pathLst>
                <a:path extrusionOk="0" h="3045" w="3199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7" name="Google Shape;187;p17"/>
          <p:cNvGrpSpPr/>
          <p:nvPr/>
        </p:nvGrpSpPr>
        <p:grpSpPr>
          <a:xfrm>
            <a:off x="3315540" y="3500784"/>
            <a:ext cx="303021" cy="303084"/>
            <a:chOff x="5049725" y="2027900"/>
            <a:chExt cx="481750" cy="481850"/>
          </a:xfrm>
        </p:grpSpPr>
        <p:sp>
          <p:nvSpPr>
            <p:cNvPr id="188" name="Google Shape;188;p17"/>
            <p:cNvSpPr/>
            <p:nvPr/>
          </p:nvSpPr>
          <p:spPr>
            <a:xfrm>
              <a:off x="5191775" y="2394925"/>
              <a:ext cx="197625" cy="114825"/>
            </a:xfrm>
            <a:custGeom>
              <a:rect b="b" l="l" r="r" t="t"/>
              <a:pathLst>
                <a:path extrusionOk="0" h="4593" w="7905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5113625" y="2027900"/>
              <a:ext cx="347300" cy="338825"/>
            </a:xfrm>
            <a:custGeom>
              <a:rect b="b" l="l" r="r" t="t"/>
              <a:pathLst>
                <a:path extrusionOk="0" h="13553" w="13892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5049725" y="2197300"/>
              <a:ext cx="56400" cy="28275"/>
            </a:xfrm>
            <a:custGeom>
              <a:rect b="b" l="l" r="r" t="t"/>
              <a:pathLst>
                <a:path extrusionOk="0" h="1131" w="2256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5052575" y="2102800"/>
              <a:ext cx="50850" cy="48075"/>
            </a:xfrm>
            <a:custGeom>
              <a:rect b="b" l="l" r="r" t="t"/>
              <a:pathLst>
                <a:path extrusionOk="0" h="1923" w="2034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5052575" y="2272175"/>
              <a:ext cx="50700" cy="47900"/>
            </a:xfrm>
            <a:custGeom>
              <a:rect b="b" l="l" r="r" t="t"/>
              <a:pathLst>
                <a:path extrusionOk="0" h="1916" w="2028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475050" y="2197300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5477925" y="2102800"/>
              <a:ext cx="50675" cy="47900"/>
            </a:xfrm>
            <a:custGeom>
              <a:rect b="b" l="l" r="r" t="t"/>
              <a:pathLst>
                <a:path extrusionOk="0" h="1916" w="2027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5477775" y="2272000"/>
              <a:ext cx="50825" cy="48075"/>
            </a:xfrm>
            <a:custGeom>
              <a:rect b="b" l="l" r="r" t="t"/>
              <a:pathLst>
                <a:path extrusionOk="0" h="1923" w="2033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6" name="Google Shape;196;p17"/>
          <p:cNvGrpSpPr/>
          <p:nvPr/>
        </p:nvGrpSpPr>
        <p:grpSpPr>
          <a:xfrm>
            <a:off x="5578934" y="1861962"/>
            <a:ext cx="196437" cy="302926"/>
            <a:chOff x="5726350" y="2028150"/>
            <a:chExt cx="312300" cy="481600"/>
          </a:xfrm>
        </p:grpSpPr>
        <p:sp>
          <p:nvSpPr>
            <p:cNvPr id="197" name="Google Shape;197;p17"/>
            <p:cNvSpPr/>
            <p:nvPr/>
          </p:nvSpPr>
          <p:spPr>
            <a:xfrm>
              <a:off x="5756075" y="2028150"/>
              <a:ext cx="252825" cy="83275"/>
            </a:xfrm>
            <a:custGeom>
              <a:rect b="b" l="l" r="r" t="t"/>
              <a:pathLst>
                <a:path extrusionOk="0" h="3331" w="10113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5726350" y="2139650"/>
              <a:ext cx="312300" cy="224425"/>
            </a:xfrm>
            <a:custGeom>
              <a:rect b="b" l="l" r="r" t="t"/>
              <a:pathLst>
                <a:path extrusionOk="0" h="8977" w="12492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5842500" y="2392350"/>
              <a:ext cx="79975" cy="117400"/>
            </a:xfrm>
            <a:custGeom>
              <a:rect b="b" l="l" r="r" t="t"/>
              <a:pathLst>
                <a:path extrusionOk="0" h="4696" w="3199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0" name="Google Shape;200;p17"/>
          <p:cNvGrpSpPr/>
          <p:nvPr/>
        </p:nvGrpSpPr>
        <p:grpSpPr>
          <a:xfrm>
            <a:off x="5525026" y="3500784"/>
            <a:ext cx="304247" cy="303084"/>
            <a:chOff x="898875" y="4399275"/>
            <a:chExt cx="483700" cy="481850"/>
          </a:xfrm>
        </p:grpSpPr>
        <p:sp>
          <p:nvSpPr>
            <p:cNvPr id="201" name="Google Shape;201;p17"/>
            <p:cNvSpPr/>
            <p:nvPr/>
          </p:nvSpPr>
          <p:spPr>
            <a:xfrm>
              <a:off x="992750" y="4642900"/>
              <a:ext cx="145300" cy="144100"/>
            </a:xfrm>
            <a:custGeom>
              <a:rect b="b" l="l" r="r" t="t"/>
              <a:pathLst>
                <a:path extrusionOk="0" h="5764" w="5812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1138025" y="4763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1269550" y="4399275"/>
              <a:ext cx="113025" cy="112125"/>
            </a:xfrm>
            <a:custGeom>
              <a:rect b="b" l="l" r="r" t="t"/>
              <a:pathLst>
                <a:path extrusionOk="0" h="4485" w="4521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1161975" y="4531175"/>
              <a:ext cx="91400" cy="84350"/>
            </a:xfrm>
            <a:custGeom>
              <a:rect b="b" l="l" r="r" t="t"/>
              <a:pathLst>
                <a:path extrusionOk="0" h="3374" w="3656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031050" y="4411100"/>
              <a:ext cx="338650" cy="338725"/>
            </a:xfrm>
            <a:custGeom>
              <a:rect b="b" l="l" r="r" t="t"/>
              <a:pathLst>
                <a:path extrusionOk="0" h="13549" w="13546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1130500" y="4740450"/>
              <a:ext cx="108950" cy="111250"/>
            </a:xfrm>
            <a:custGeom>
              <a:rect b="b" l="l" r="r" t="t"/>
              <a:pathLst>
                <a:path extrusionOk="0" h="4450" w="4358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927325" y="4539825"/>
              <a:ext cx="114150" cy="109800"/>
            </a:xfrm>
            <a:custGeom>
              <a:rect b="b" l="l" r="r" t="t"/>
              <a:pathLst>
                <a:path extrusionOk="0" h="4392" w="4566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898875" y="4711550"/>
              <a:ext cx="170825" cy="169575"/>
            </a:xfrm>
            <a:custGeom>
              <a:rect b="b" l="l" r="r" t="t"/>
              <a:pathLst>
                <a:path extrusionOk="0" h="6783" w="683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4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493" name="Google Shape;1493;p44"/>
          <p:cNvGrpSpPr/>
          <p:nvPr/>
        </p:nvGrpSpPr>
        <p:grpSpPr>
          <a:xfrm>
            <a:off x="710279" y="1228946"/>
            <a:ext cx="2117634" cy="3207864"/>
            <a:chOff x="710279" y="1228946"/>
            <a:chExt cx="2117634" cy="3207864"/>
          </a:xfrm>
        </p:grpSpPr>
        <p:sp>
          <p:nvSpPr>
            <p:cNvPr id="1494" name="Google Shape;1494;p44"/>
            <p:cNvSpPr/>
            <p:nvPr/>
          </p:nvSpPr>
          <p:spPr>
            <a:xfrm>
              <a:off x="710279" y="1228946"/>
              <a:ext cx="2013822" cy="3207864"/>
            </a:xfrm>
            <a:custGeom>
              <a:rect b="b" l="l" r="r" t="t"/>
              <a:pathLst>
                <a:path extrusionOk="0" h="112943" w="70903">
                  <a:moveTo>
                    <a:pt x="70902" y="0"/>
                  </a:moveTo>
                  <a:lnTo>
                    <a:pt x="1" y="48"/>
                  </a:lnTo>
                  <a:lnTo>
                    <a:pt x="35446" y="112943"/>
                  </a:lnTo>
                  <a:lnTo>
                    <a:pt x="709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4"/>
            <p:cNvSpPr/>
            <p:nvPr/>
          </p:nvSpPr>
          <p:spPr>
            <a:xfrm>
              <a:off x="1581412" y="4004343"/>
              <a:ext cx="670611" cy="431519"/>
            </a:xfrm>
            <a:custGeom>
              <a:rect b="b" l="l" r="r" t="t"/>
              <a:pathLst>
                <a:path extrusionOk="0" h="15193" w="23611">
                  <a:moveTo>
                    <a:pt x="0" y="0"/>
                  </a:moveTo>
                  <a:lnTo>
                    <a:pt x="4775" y="15193"/>
                  </a:lnTo>
                  <a:lnTo>
                    <a:pt x="16288" y="15193"/>
                  </a:lnTo>
                  <a:lnTo>
                    <a:pt x="23610" y="7597"/>
                  </a:lnTo>
                  <a:lnTo>
                    <a:pt x="164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4"/>
            <p:cNvSpPr/>
            <p:nvPr/>
          </p:nvSpPr>
          <p:spPr>
            <a:xfrm>
              <a:off x="1421449" y="3493857"/>
              <a:ext cx="902603" cy="431519"/>
            </a:xfrm>
            <a:custGeom>
              <a:rect b="b" l="l" r="r" t="t"/>
              <a:pathLst>
                <a:path extrusionOk="0" h="15193" w="31779">
                  <a:moveTo>
                    <a:pt x="1" y="0"/>
                  </a:moveTo>
                  <a:lnTo>
                    <a:pt x="4775" y="15193"/>
                  </a:lnTo>
                  <a:lnTo>
                    <a:pt x="24456" y="15193"/>
                  </a:lnTo>
                  <a:lnTo>
                    <a:pt x="31778" y="7596"/>
                  </a:lnTo>
                  <a:lnTo>
                    <a:pt x="246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4"/>
            <p:cNvSpPr/>
            <p:nvPr/>
          </p:nvSpPr>
          <p:spPr>
            <a:xfrm>
              <a:off x="1260151" y="2982084"/>
              <a:ext cx="1174131" cy="431860"/>
            </a:xfrm>
            <a:custGeom>
              <a:rect b="b" l="l" r="r" t="t"/>
              <a:pathLst>
                <a:path extrusionOk="0" h="15205" w="41339">
                  <a:moveTo>
                    <a:pt x="0" y="0"/>
                  </a:moveTo>
                  <a:lnTo>
                    <a:pt x="4775" y="15204"/>
                  </a:lnTo>
                  <a:lnTo>
                    <a:pt x="34016" y="15204"/>
                  </a:lnTo>
                  <a:lnTo>
                    <a:pt x="41339" y="7608"/>
                  </a:lnTo>
                  <a:lnTo>
                    <a:pt x="342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4"/>
            <p:cNvSpPr/>
            <p:nvPr/>
          </p:nvSpPr>
          <p:spPr>
            <a:xfrm>
              <a:off x="1097831" y="2470623"/>
              <a:ext cx="1435888" cy="431548"/>
            </a:xfrm>
            <a:custGeom>
              <a:rect b="b" l="l" r="r" t="t"/>
              <a:pathLst>
                <a:path extrusionOk="0" h="15194" w="50555">
                  <a:moveTo>
                    <a:pt x="0" y="1"/>
                  </a:moveTo>
                  <a:lnTo>
                    <a:pt x="4775" y="15193"/>
                  </a:lnTo>
                  <a:lnTo>
                    <a:pt x="43232" y="15193"/>
                  </a:lnTo>
                  <a:lnTo>
                    <a:pt x="50554" y="7597"/>
                  </a:lnTo>
                  <a:lnTo>
                    <a:pt x="434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4"/>
            <p:cNvSpPr/>
            <p:nvPr/>
          </p:nvSpPr>
          <p:spPr>
            <a:xfrm>
              <a:off x="939913" y="1959162"/>
              <a:ext cx="1739540" cy="431548"/>
            </a:xfrm>
            <a:custGeom>
              <a:rect b="b" l="l" r="r" t="t"/>
              <a:pathLst>
                <a:path extrusionOk="0" h="15194" w="61246">
                  <a:moveTo>
                    <a:pt x="0" y="1"/>
                  </a:moveTo>
                  <a:lnTo>
                    <a:pt x="4774" y="15193"/>
                  </a:lnTo>
                  <a:lnTo>
                    <a:pt x="53923" y="15193"/>
                  </a:lnTo>
                  <a:lnTo>
                    <a:pt x="61246" y="7597"/>
                  </a:lnTo>
                  <a:lnTo>
                    <a:pt x="54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4"/>
            <p:cNvSpPr/>
            <p:nvPr/>
          </p:nvSpPr>
          <p:spPr>
            <a:xfrm>
              <a:off x="780291" y="1447740"/>
              <a:ext cx="2047621" cy="431519"/>
            </a:xfrm>
            <a:custGeom>
              <a:rect b="b" l="l" r="r" t="t"/>
              <a:pathLst>
                <a:path extrusionOk="0" h="15193" w="72093">
                  <a:moveTo>
                    <a:pt x="0" y="1"/>
                  </a:moveTo>
                  <a:lnTo>
                    <a:pt x="4775" y="15193"/>
                  </a:lnTo>
                  <a:lnTo>
                    <a:pt x="64770" y="15193"/>
                  </a:lnTo>
                  <a:lnTo>
                    <a:pt x="72093" y="7597"/>
                  </a:lnTo>
                  <a:lnTo>
                    <a:pt x="649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1" name="Google Shape;1501;p44"/>
          <p:cNvGrpSpPr/>
          <p:nvPr/>
        </p:nvGrpSpPr>
        <p:grpSpPr>
          <a:xfrm>
            <a:off x="3086788" y="1486200"/>
            <a:ext cx="5346988" cy="354600"/>
            <a:chOff x="3086788" y="1486200"/>
            <a:chExt cx="5346988" cy="354600"/>
          </a:xfrm>
        </p:grpSpPr>
        <p:sp>
          <p:nvSpPr>
            <p:cNvPr id="1502" name="Google Shape;1502;p44"/>
            <p:cNvSpPr txBox="1"/>
            <p:nvPr/>
          </p:nvSpPr>
          <p:spPr>
            <a:xfrm>
              <a:off x="3086788" y="1486200"/>
              <a:ext cx="1580400" cy="354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3" name="Google Shape;1503;p44"/>
            <p:cNvSpPr txBox="1"/>
            <p:nvPr/>
          </p:nvSpPr>
          <p:spPr>
            <a:xfrm>
              <a:off x="5053675" y="148620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of them all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04" name="Google Shape;1504;p44"/>
            <p:cNvCxnSpPr>
              <a:stCxn id="1502" idx="3"/>
              <a:endCxn id="1503" idx="1"/>
            </p:cNvCxnSpPr>
            <p:nvPr/>
          </p:nvCxnSpPr>
          <p:spPr>
            <a:xfrm>
              <a:off x="4667188" y="1663500"/>
              <a:ext cx="386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05" name="Google Shape;1505;p44"/>
          <p:cNvGrpSpPr/>
          <p:nvPr/>
        </p:nvGrpSpPr>
        <p:grpSpPr>
          <a:xfrm>
            <a:off x="3086788" y="1997520"/>
            <a:ext cx="5346988" cy="354600"/>
            <a:chOff x="3086788" y="1997520"/>
            <a:chExt cx="5346988" cy="354600"/>
          </a:xfrm>
        </p:grpSpPr>
        <p:sp>
          <p:nvSpPr>
            <p:cNvPr id="1506" name="Google Shape;1506;p44"/>
            <p:cNvSpPr txBox="1"/>
            <p:nvPr/>
          </p:nvSpPr>
          <p:spPr>
            <a:xfrm>
              <a:off x="3086788" y="1997520"/>
              <a:ext cx="1580400" cy="354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7" name="Google Shape;1507;p44"/>
            <p:cNvSpPr txBox="1"/>
            <p:nvPr/>
          </p:nvSpPr>
          <p:spPr>
            <a:xfrm>
              <a:off x="5053675" y="199752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08" name="Google Shape;1508;p44"/>
            <p:cNvCxnSpPr>
              <a:stCxn id="1506" idx="3"/>
              <a:endCxn id="1507" idx="1"/>
            </p:cNvCxnSpPr>
            <p:nvPr/>
          </p:nvCxnSpPr>
          <p:spPr>
            <a:xfrm>
              <a:off x="4667188" y="2174820"/>
              <a:ext cx="386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09" name="Google Shape;1509;p44"/>
          <p:cNvGrpSpPr/>
          <p:nvPr/>
        </p:nvGrpSpPr>
        <p:grpSpPr>
          <a:xfrm>
            <a:off x="3086788" y="2508840"/>
            <a:ext cx="5346988" cy="354601"/>
            <a:chOff x="3086788" y="2508840"/>
            <a:chExt cx="5346988" cy="354601"/>
          </a:xfrm>
        </p:grpSpPr>
        <p:sp>
          <p:nvSpPr>
            <p:cNvPr id="1510" name="Google Shape;1510;p44"/>
            <p:cNvSpPr txBox="1"/>
            <p:nvPr/>
          </p:nvSpPr>
          <p:spPr>
            <a:xfrm>
              <a:off x="3086788" y="2508841"/>
              <a:ext cx="1580400" cy="354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1" name="Google Shape;1511;p44"/>
            <p:cNvSpPr txBox="1"/>
            <p:nvPr/>
          </p:nvSpPr>
          <p:spPr>
            <a:xfrm>
              <a:off x="5053675" y="250884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12" name="Google Shape;1512;p44"/>
            <p:cNvCxnSpPr>
              <a:stCxn id="1510" idx="3"/>
              <a:endCxn id="1511" idx="1"/>
            </p:cNvCxnSpPr>
            <p:nvPr/>
          </p:nvCxnSpPr>
          <p:spPr>
            <a:xfrm>
              <a:off x="4667188" y="2686141"/>
              <a:ext cx="386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13" name="Google Shape;1513;p44"/>
          <p:cNvGrpSpPr/>
          <p:nvPr/>
        </p:nvGrpSpPr>
        <p:grpSpPr>
          <a:xfrm>
            <a:off x="3086788" y="3020160"/>
            <a:ext cx="5346988" cy="354601"/>
            <a:chOff x="3086788" y="3020160"/>
            <a:chExt cx="5346988" cy="354601"/>
          </a:xfrm>
        </p:grpSpPr>
        <p:sp>
          <p:nvSpPr>
            <p:cNvPr id="1514" name="Google Shape;1514;p44"/>
            <p:cNvSpPr txBox="1"/>
            <p:nvPr/>
          </p:nvSpPr>
          <p:spPr>
            <a:xfrm>
              <a:off x="3086788" y="3020161"/>
              <a:ext cx="1580400" cy="354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5" name="Google Shape;1515;p44"/>
            <p:cNvSpPr txBox="1"/>
            <p:nvPr/>
          </p:nvSpPr>
          <p:spPr>
            <a:xfrm>
              <a:off x="5053675" y="302016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16" name="Google Shape;1516;p44"/>
            <p:cNvCxnSpPr>
              <a:stCxn id="1514" idx="3"/>
              <a:endCxn id="1515" idx="1"/>
            </p:cNvCxnSpPr>
            <p:nvPr/>
          </p:nvCxnSpPr>
          <p:spPr>
            <a:xfrm>
              <a:off x="4667188" y="3197461"/>
              <a:ext cx="386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17" name="Google Shape;1517;p44"/>
          <p:cNvGrpSpPr/>
          <p:nvPr/>
        </p:nvGrpSpPr>
        <p:grpSpPr>
          <a:xfrm>
            <a:off x="3086788" y="3531480"/>
            <a:ext cx="5346988" cy="354602"/>
            <a:chOff x="3086788" y="3531480"/>
            <a:chExt cx="5346988" cy="354602"/>
          </a:xfrm>
        </p:grpSpPr>
        <p:sp>
          <p:nvSpPr>
            <p:cNvPr id="1518" name="Google Shape;1518;p44"/>
            <p:cNvSpPr txBox="1"/>
            <p:nvPr/>
          </p:nvSpPr>
          <p:spPr>
            <a:xfrm>
              <a:off x="3086788" y="3531482"/>
              <a:ext cx="1580400" cy="354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9" name="Google Shape;1519;p44"/>
            <p:cNvSpPr txBox="1"/>
            <p:nvPr/>
          </p:nvSpPr>
          <p:spPr>
            <a:xfrm>
              <a:off x="5053675" y="353148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20" name="Google Shape;1520;p44"/>
            <p:cNvCxnSpPr>
              <a:stCxn id="1518" idx="3"/>
              <a:endCxn id="1519" idx="1"/>
            </p:cNvCxnSpPr>
            <p:nvPr/>
          </p:nvCxnSpPr>
          <p:spPr>
            <a:xfrm>
              <a:off x="4667188" y="3708782"/>
              <a:ext cx="386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21" name="Google Shape;1521;p44"/>
          <p:cNvGrpSpPr/>
          <p:nvPr/>
        </p:nvGrpSpPr>
        <p:grpSpPr>
          <a:xfrm>
            <a:off x="3086788" y="4042800"/>
            <a:ext cx="5346988" cy="354602"/>
            <a:chOff x="3086788" y="4042800"/>
            <a:chExt cx="5346988" cy="354602"/>
          </a:xfrm>
        </p:grpSpPr>
        <p:sp>
          <p:nvSpPr>
            <p:cNvPr id="1522" name="Google Shape;1522;p44"/>
            <p:cNvSpPr txBox="1"/>
            <p:nvPr/>
          </p:nvSpPr>
          <p:spPr>
            <a:xfrm>
              <a:off x="3086788" y="4042802"/>
              <a:ext cx="1580400" cy="354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3" name="Google Shape;1523;p44"/>
            <p:cNvSpPr txBox="1"/>
            <p:nvPr/>
          </p:nvSpPr>
          <p:spPr>
            <a:xfrm>
              <a:off x="5053675" y="404280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24" name="Google Shape;1524;p44"/>
            <p:cNvCxnSpPr>
              <a:stCxn id="1522" idx="3"/>
              <a:endCxn id="1523" idx="1"/>
            </p:cNvCxnSpPr>
            <p:nvPr/>
          </p:nvCxnSpPr>
          <p:spPr>
            <a:xfrm>
              <a:off x="4667188" y="4220102"/>
              <a:ext cx="386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4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530" name="Google Shape;1530;p45"/>
          <p:cNvGrpSpPr/>
          <p:nvPr/>
        </p:nvGrpSpPr>
        <p:grpSpPr>
          <a:xfrm>
            <a:off x="833013" y="1286425"/>
            <a:ext cx="7477977" cy="874431"/>
            <a:chOff x="833013" y="1286425"/>
            <a:chExt cx="7477977" cy="874431"/>
          </a:xfrm>
        </p:grpSpPr>
        <p:sp>
          <p:nvSpPr>
            <p:cNvPr id="1531" name="Google Shape;1531;p45"/>
            <p:cNvSpPr/>
            <p:nvPr/>
          </p:nvSpPr>
          <p:spPr>
            <a:xfrm>
              <a:off x="5053462" y="1407100"/>
              <a:ext cx="3257528" cy="633082"/>
            </a:xfrm>
            <a:custGeom>
              <a:rect b="b" l="l" r="r" t="t"/>
              <a:pathLst>
                <a:path extrusionOk="0" h="17384" w="72153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Planet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composed mostly of hydrogen and helium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32" name="Google Shape;1532;p45"/>
            <p:cNvSpPr/>
            <p:nvPr/>
          </p:nvSpPr>
          <p:spPr>
            <a:xfrm>
              <a:off x="833013" y="1511673"/>
              <a:ext cx="545349" cy="423935"/>
            </a:xfrm>
            <a:custGeom>
              <a:rect b="b" l="l" r="r" t="t"/>
              <a:pathLst>
                <a:path extrusionOk="0" h="17419" w="28885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200">
                <a:solidFill>
                  <a:schemeClr val="accent1"/>
                </a:solidFill>
              </a:endParaRPr>
            </a:p>
          </p:txBody>
        </p:sp>
        <p:sp>
          <p:nvSpPr>
            <p:cNvPr id="1533" name="Google Shape;1533;p45"/>
            <p:cNvSpPr/>
            <p:nvPr/>
          </p:nvSpPr>
          <p:spPr>
            <a:xfrm>
              <a:off x="3619613" y="1286425"/>
              <a:ext cx="939279" cy="874431"/>
            </a:xfrm>
            <a:custGeom>
              <a:rect b="b" l="l" r="r" t="t"/>
              <a:pathLst>
                <a:path extrusionOk="0" h="30171" w="28362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182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34" name="Google Shape;1534;p45"/>
            <p:cNvSpPr/>
            <p:nvPr/>
          </p:nvSpPr>
          <p:spPr>
            <a:xfrm>
              <a:off x="1378363" y="1511673"/>
              <a:ext cx="1746676" cy="423935"/>
            </a:xfrm>
            <a:custGeom>
              <a:rect b="b" l="l" r="r" t="t"/>
              <a:pathLst>
                <a:path extrusionOk="0" h="17419" w="28885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1535" name="Google Shape;1535;p45"/>
          <p:cNvGrpSpPr/>
          <p:nvPr/>
        </p:nvGrpSpPr>
        <p:grpSpPr>
          <a:xfrm>
            <a:off x="833013" y="2047579"/>
            <a:ext cx="7477977" cy="874431"/>
            <a:chOff x="833013" y="2047579"/>
            <a:chExt cx="7477977" cy="874431"/>
          </a:xfrm>
        </p:grpSpPr>
        <p:sp>
          <p:nvSpPr>
            <p:cNvPr id="1536" name="Google Shape;1536;p45"/>
            <p:cNvSpPr/>
            <p:nvPr/>
          </p:nvSpPr>
          <p:spPr>
            <a:xfrm>
              <a:off x="5053462" y="2168254"/>
              <a:ext cx="3257528" cy="633082"/>
            </a:xfrm>
            <a:custGeom>
              <a:rect b="b" l="l" r="r" t="t"/>
              <a:pathLst>
                <a:path extrusionOk="0" h="17384" w="72153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 and the closest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7" name="Google Shape;1537;p45"/>
            <p:cNvSpPr/>
            <p:nvPr/>
          </p:nvSpPr>
          <p:spPr>
            <a:xfrm>
              <a:off x="833013" y="2272827"/>
              <a:ext cx="545349" cy="423935"/>
            </a:xfrm>
            <a:custGeom>
              <a:rect b="b" l="l" r="r" t="t"/>
              <a:pathLst>
                <a:path extrusionOk="0" h="17419" w="28885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200">
                <a:solidFill>
                  <a:schemeClr val="accent2"/>
                </a:solidFill>
              </a:endParaRPr>
            </a:p>
          </p:txBody>
        </p:sp>
        <p:sp>
          <p:nvSpPr>
            <p:cNvPr id="1538" name="Google Shape;1538;p45"/>
            <p:cNvSpPr/>
            <p:nvPr/>
          </p:nvSpPr>
          <p:spPr>
            <a:xfrm>
              <a:off x="3619613" y="2047579"/>
              <a:ext cx="939279" cy="874431"/>
            </a:xfrm>
            <a:custGeom>
              <a:rect b="b" l="l" r="r" t="t"/>
              <a:pathLst>
                <a:path extrusionOk="0" h="30171" w="28362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182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39" name="Google Shape;1539;p45"/>
            <p:cNvSpPr/>
            <p:nvPr/>
          </p:nvSpPr>
          <p:spPr>
            <a:xfrm>
              <a:off x="1378363" y="2272827"/>
              <a:ext cx="1746676" cy="423935"/>
            </a:xfrm>
            <a:custGeom>
              <a:rect b="b" l="l" r="r" t="t"/>
              <a:pathLst>
                <a:path extrusionOk="0" h="17419" w="28885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1540" name="Google Shape;1540;p45"/>
          <p:cNvGrpSpPr/>
          <p:nvPr/>
        </p:nvGrpSpPr>
        <p:grpSpPr>
          <a:xfrm>
            <a:off x="833013" y="2808733"/>
            <a:ext cx="7477977" cy="874431"/>
            <a:chOff x="833013" y="2808733"/>
            <a:chExt cx="7477977" cy="874431"/>
          </a:xfrm>
        </p:grpSpPr>
        <p:sp>
          <p:nvSpPr>
            <p:cNvPr id="1541" name="Google Shape;1541;p45"/>
            <p:cNvSpPr/>
            <p:nvPr/>
          </p:nvSpPr>
          <p:spPr>
            <a:xfrm>
              <a:off x="5053462" y="2929408"/>
              <a:ext cx="3257528" cy="633082"/>
            </a:xfrm>
            <a:custGeom>
              <a:rect b="b" l="l" r="r" t="t"/>
              <a:pathLst>
                <a:path extrusionOk="0" h="17384" w="72153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2" name="Google Shape;1542;p45"/>
            <p:cNvSpPr/>
            <p:nvPr/>
          </p:nvSpPr>
          <p:spPr>
            <a:xfrm>
              <a:off x="833013" y="3033981"/>
              <a:ext cx="545349" cy="423935"/>
            </a:xfrm>
            <a:custGeom>
              <a:rect b="b" l="l" r="r" t="t"/>
              <a:pathLst>
                <a:path extrusionOk="0" h="17419" w="28885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200">
                <a:solidFill>
                  <a:schemeClr val="accent3"/>
                </a:solidFill>
              </a:endParaRPr>
            </a:p>
          </p:txBody>
        </p:sp>
        <p:sp>
          <p:nvSpPr>
            <p:cNvPr id="1543" name="Google Shape;1543;p45"/>
            <p:cNvSpPr/>
            <p:nvPr/>
          </p:nvSpPr>
          <p:spPr>
            <a:xfrm>
              <a:off x="3619613" y="2808733"/>
              <a:ext cx="939279" cy="874431"/>
            </a:xfrm>
            <a:custGeom>
              <a:rect b="b" l="l" r="r" t="t"/>
              <a:pathLst>
                <a:path extrusionOk="0" h="30171" w="28362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182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4" name="Google Shape;1544;p45"/>
            <p:cNvSpPr/>
            <p:nvPr/>
          </p:nvSpPr>
          <p:spPr>
            <a:xfrm>
              <a:off x="1378363" y="3033981"/>
              <a:ext cx="1746676" cy="423935"/>
            </a:xfrm>
            <a:custGeom>
              <a:rect b="b" l="l" r="r" t="t"/>
              <a:pathLst>
                <a:path extrusionOk="0" h="17419" w="28885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1545" name="Google Shape;1545;p45"/>
          <p:cNvGrpSpPr/>
          <p:nvPr/>
        </p:nvGrpSpPr>
        <p:grpSpPr>
          <a:xfrm>
            <a:off x="833013" y="3569888"/>
            <a:ext cx="7477977" cy="874431"/>
            <a:chOff x="833013" y="3569888"/>
            <a:chExt cx="7477977" cy="874431"/>
          </a:xfrm>
        </p:grpSpPr>
        <p:sp>
          <p:nvSpPr>
            <p:cNvPr id="1546" name="Google Shape;1546;p45"/>
            <p:cNvSpPr/>
            <p:nvPr/>
          </p:nvSpPr>
          <p:spPr>
            <a:xfrm>
              <a:off x="5053462" y="3690562"/>
              <a:ext cx="3257528" cy="633082"/>
            </a:xfrm>
            <a:custGeom>
              <a:rect b="b" l="l" r="r" t="t"/>
              <a:pathLst>
                <a:path extrusionOk="0" h="17384" w="72153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7" name="Google Shape;1547;p45"/>
            <p:cNvSpPr/>
            <p:nvPr/>
          </p:nvSpPr>
          <p:spPr>
            <a:xfrm>
              <a:off x="833013" y="3795136"/>
              <a:ext cx="545349" cy="423935"/>
            </a:xfrm>
            <a:custGeom>
              <a:rect b="b" l="l" r="r" t="t"/>
              <a:pathLst>
                <a:path extrusionOk="0" h="17419" w="28885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1200">
                <a:solidFill>
                  <a:schemeClr val="accent6"/>
                </a:solidFill>
              </a:endParaRPr>
            </a:p>
          </p:txBody>
        </p:sp>
        <p:sp>
          <p:nvSpPr>
            <p:cNvPr id="1548" name="Google Shape;1548;p45"/>
            <p:cNvSpPr/>
            <p:nvPr/>
          </p:nvSpPr>
          <p:spPr>
            <a:xfrm>
              <a:off x="3619613" y="3569888"/>
              <a:ext cx="939279" cy="874431"/>
            </a:xfrm>
            <a:custGeom>
              <a:rect b="b" l="l" r="r" t="t"/>
              <a:pathLst>
                <a:path extrusionOk="0" h="30171" w="28362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182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9" name="Google Shape;1549;p45"/>
            <p:cNvSpPr/>
            <p:nvPr/>
          </p:nvSpPr>
          <p:spPr>
            <a:xfrm>
              <a:off x="1378363" y="3795136"/>
              <a:ext cx="1746676" cy="423935"/>
            </a:xfrm>
            <a:custGeom>
              <a:rect b="b" l="l" r="r" t="t"/>
              <a:pathLst>
                <a:path extrusionOk="0" h="17419" w="28885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1550" name="Google Shape;1550;p45"/>
          <p:cNvGrpSpPr/>
          <p:nvPr/>
        </p:nvGrpSpPr>
        <p:grpSpPr>
          <a:xfrm>
            <a:off x="3949216" y="3157452"/>
            <a:ext cx="280072" cy="275520"/>
            <a:chOff x="4210933" y="2926777"/>
            <a:chExt cx="280072" cy="275520"/>
          </a:xfrm>
        </p:grpSpPr>
        <p:sp>
          <p:nvSpPr>
            <p:cNvPr id="1551" name="Google Shape;1551;p45"/>
            <p:cNvSpPr/>
            <p:nvPr/>
          </p:nvSpPr>
          <p:spPr>
            <a:xfrm>
              <a:off x="4490623" y="2970352"/>
              <a:ext cx="32" cy="414"/>
            </a:xfrm>
            <a:custGeom>
              <a:rect b="b" l="l" r="r" t="t"/>
              <a:pathLst>
                <a:path extrusionOk="0" h="13" w="1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5"/>
            <p:cNvSpPr/>
            <p:nvPr/>
          </p:nvSpPr>
          <p:spPr>
            <a:xfrm>
              <a:off x="4489859" y="2969589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5"/>
            <p:cNvSpPr/>
            <p:nvPr/>
          </p:nvSpPr>
          <p:spPr>
            <a:xfrm>
              <a:off x="4210933" y="2944952"/>
              <a:ext cx="280072" cy="257346"/>
            </a:xfrm>
            <a:custGeom>
              <a:rect b="b" l="l" r="r" t="t"/>
              <a:pathLst>
                <a:path extrusionOk="0" h="8085" w="8799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5"/>
            <p:cNvSpPr/>
            <p:nvPr/>
          </p:nvSpPr>
          <p:spPr>
            <a:xfrm>
              <a:off x="4212047" y="2926777"/>
              <a:ext cx="144826" cy="234619"/>
            </a:xfrm>
            <a:custGeom>
              <a:rect b="b" l="l" r="r" t="t"/>
              <a:pathLst>
                <a:path extrusionOk="0" h="7371" w="455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5"/>
            <p:cNvSpPr/>
            <p:nvPr/>
          </p:nvSpPr>
          <p:spPr>
            <a:xfrm>
              <a:off x="4246550" y="2996103"/>
              <a:ext cx="28074" cy="28106"/>
            </a:xfrm>
            <a:custGeom>
              <a:rect b="b" l="l" r="r" t="t"/>
              <a:pathLst>
                <a:path extrusionOk="0" h="883" w="882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5"/>
            <p:cNvSpPr/>
            <p:nvPr/>
          </p:nvSpPr>
          <p:spPr>
            <a:xfrm>
              <a:off x="4285956" y="3015456"/>
              <a:ext cx="97814" cy="8753"/>
            </a:xfrm>
            <a:custGeom>
              <a:rect b="b" l="l" r="r" t="t"/>
              <a:pathLst>
                <a:path extrusionOk="0" h="275" w="3073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5"/>
            <p:cNvSpPr/>
            <p:nvPr/>
          </p:nvSpPr>
          <p:spPr>
            <a:xfrm>
              <a:off x="4285956" y="3001800"/>
              <a:ext cx="30366" cy="8753"/>
            </a:xfrm>
            <a:custGeom>
              <a:rect b="b" l="l" r="r" t="t"/>
              <a:pathLst>
                <a:path extrusionOk="0" h="275" w="954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5"/>
            <p:cNvSpPr/>
            <p:nvPr/>
          </p:nvSpPr>
          <p:spPr>
            <a:xfrm>
              <a:off x="4246550" y="3060177"/>
              <a:ext cx="28074" cy="28074"/>
            </a:xfrm>
            <a:custGeom>
              <a:rect b="b" l="l" r="r" t="t"/>
              <a:pathLst>
                <a:path extrusionOk="0" h="882" w="882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5"/>
            <p:cNvSpPr/>
            <p:nvPr/>
          </p:nvSpPr>
          <p:spPr>
            <a:xfrm>
              <a:off x="4285956" y="3080261"/>
              <a:ext cx="97814" cy="8371"/>
            </a:xfrm>
            <a:custGeom>
              <a:rect b="b" l="l" r="r" t="t"/>
              <a:pathLst>
                <a:path extrusionOk="0" h="263" w="3073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5"/>
            <p:cNvSpPr/>
            <p:nvPr/>
          </p:nvSpPr>
          <p:spPr>
            <a:xfrm>
              <a:off x="4285956" y="3066224"/>
              <a:ext cx="30366" cy="8753"/>
            </a:xfrm>
            <a:custGeom>
              <a:rect b="b" l="l" r="r" t="t"/>
              <a:pathLst>
                <a:path extrusionOk="0" h="275" w="954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5"/>
            <p:cNvSpPr/>
            <p:nvPr/>
          </p:nvSpPr>
          <p:spPr>
            <a:xfrm>
              <a:off x="4246550" y="3124601"/>
              <a:ext cx="28074" cy="28074"/>
            </a:xfrm>
            <a:custGeom>
              <a:rect b="b" l="l" r="r" t="t"/>
              <a:pathLst>
                <a:path extrusionOk="0" h="882" w="882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5"/>
            <p:cNvSpPr/>
            <p:nvPr/>
          </p:nvSpPr>
          <p:spPr>
            <a:xfrm>
              <a:off x="4285956" y="3143921"/>
              <a:ext cx="97814" cy="8753"/>
            </a:xfrm>
            <a:custGeom>
              <a:rect b="b" l="l" r="r" t="t"/>
              <a:pathLst>
                <a:path extrusionOk="0" h="275" w="3073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5"/>
            <p:cNvSpPr/>
            <p:nvPr/>
          </p:nvSpPr>
          <p:spPr>
            <a:xfrm>
              <a:off x="4285956" y="3130266"/>
              <a:ext cx="30366" cy="8371"/>
            </a:xfrm>
            <a:custGeom>
              <a:rect b="b" l="l" r="r" t="t"/>
              <a:pathLst>
                <a:path extrusionOk="0" h="263" w="954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4" name="Google Shape;1564;p45"/>
          <p:cNvGrpSpPr/>
          <p:nvPr/>
        </p:nvGrpSpPr>
        <p:grpSpPr>
          <a:xfrm>
            <a:off x="3928176" y="2372876"/>
            <a:ext cx="322151" cy="322374"/>
            <a:chOff x="4206763" y="2450951"/>
            <a:chExt cx="322151" cy="322374"/>
          </a:xfrm>
        </p:grpSpPr>
        <p:sp>
          <p:nvSpPr>
            <p:cNvPr id="1565" name="Google Shape;1565;p45"/>
            <p:cNvSpPr/>
            <p:nvPr/>
          </p:nvSpPr>
          <p:spPr>
            <a:xfrm>
              <a:off x="4206763" y="2571650"/>
              <a:ext cx="322151" cy="201675"/>
            </a:xfrm>
            <a:custGeom>
              <a:rect b="b" l="l" r="r" t="t"/>
              <a:pathLst>
                <a:path extrusionOk="0" h="6336" w="10121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5"/>
            <p:cNvSpPr/>
            <p:nvPr/>
          </p:nvSpPr>
          <p:spPr>
            <a:xfrm>
              <a:off x="4210933" y="2450951"/>
              <a:ext cx="308878" cy="185537"/>
            </a:xfrm>
            <a:custGeom>
              <a:rect b="b" l="l" r="r" t="t"/>
              <a:pathLst>
                <a:path extrusionOk="0" h="5829" w="9704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7" name="Google Shape;1567;p45"/>
          <p:cNvGrpSpPr/>
          <p:nvPr/>
        </p:nvGrpSpPr>
        <p:grpSpPr>
          <a:xfrm>
            <a:off x="3898797" y="3886585"/>
            <a:ext cx="380910" cy="339594"/>
            <a:chOff x="855096" y="1504485"/>
            <a:chExt cx="380910" cy="339594"/>
          </a:xfrm>
        </p:grpSpPr>
        <p:sp>
          <p:nvSpPr>
            <p:cNvPr id="1568" name="Google Shape;1568;p45"/>
            <p:cNvSpPr/>
            <p:nvPr/>
          </p:nvSpPr>
          <p:spPr>
            <a:xfrm>
              <a:off x="1092707" y="1504485"/>
              <a:ext cx="107299" cy="136837"/>
            </a:xfrm>
            <a:custGeom>
              <a:rect b="b" l="l" r="r" t="t"/>
              <a:pathLst>
                <a:path extrusionOk="0" h="4299" w="3371">
                  <a:moveTo>
                    <a:pt x="1691" y="357"/>
                  </a:moveTo>
                  <a:cubicBezTo>
                    <a:pt x="2418" y="357"/>
                    <a:pt x="3013" y="953"/>
                    <a:pt x="3013" y="1679"/>
                  </a:cubicBezTo>
                  <a:cubicBezTo>
                    <a:pt x="3013" y="2250"/>
                    <a:pt x="2644" y="2750"/>
                    <a:pt x="2108" y="2929"/>
                  </a:cubicBezTo>
                  <a:lnTo>
                    <a:pt x="2418" y="1726"/>
                  </a:lnTo>
                  <a:cubicBezTo>
                    <a:pt x="2453" y="1643"/>
                    <a:pt x="2394" y="1536"/>
                    <a:pt x="2287" y="1512"/>
                  </a:cubicBezTo>
                  <a:cubicBezTo>
                    <a:pt x="2273" y="1509"/>
                    <a:pt x="2258" y="1507"/>
                    <a:pt x="2244" y="1507"/>
                  </a:cubicBezTo>
                  <a:cubicBezTo>
                    <a:pt x="2162" y="1507"/>
                    <a:pt x="2082" y="1564"/>
                    <a:pt x="2072" y="1655"/>
                  </a:cubicBezTo>
                  <a:lnTo>
                    <a:pt x="2060" y="1715"/>
                  </a:lnTo>
                  <a:lnTo>
                    <a:pt x="1322" y="1715"/>
                  </a:lnTo>
                  <a:lnTo>
                    <a:pt x="1298" y="1655"/>
                  </a:lnTo>
                  <a:cubicBezTo>
                    <a:pt x="1277" y="1568"/>
                    <a:pt x="1195" y="1511"/>
                    <a:pt x="1117" y="1511"/>
                  </a:cubicBezTo>
                  <a:cubicBezTo>
                    <a:pt x="1110" y="1511"/>
                    <a:pt x="1103" y="1511"/>
                    <a:pt x="1096" y="1512"/>
                  </a:cubicBezTo>
                  <a:cubicBezTo>
                    <a:pt x="1001" y="1548"/>
                    <a:pt x="941" y="1631"/>
                    <a:pt x="965" y="1726"/>
                  </a:cubicBezTo>
                  <a:lnTo>
                    <a:pt x="1275" y="2929"/>
                  </a:lnTo>
                  <a:cubicBezTo>
                    <a:pt x="751" y="2750"/>
                    <a:pt x="370" y="2262"/>
                    <a:pt x="370" y="1679"/>
                  </a:cubicBezTo>
                  <a:cubicBezTo>
                    <a:pt x="370" y="953"/>
                    <a:pt x="965" y="357"/>
                    <a:pt x="1691" y="357"/>
                  </a:cubicBezTo>
                  <a:close/>
                  <a:moveTo>
                    <a:pt x="1989" y="2036"/>
                  </a:moveTo>
                  <a:lnTo>
                    <a:pt x="1751" y="3012"/>
                  </a:lnTo>
                  <a:lnTo>
                    <a:pt x="1656" y="3012"/>
                  </a:lnTo>
                  <a:lnTo>
                    <a:pt x="1406" y="2036"/>
                  </a:lnTo>
                  <a:close/>
                  <a:moveTo>
                    <a:pt x="2072" y="3310"/>
                  </a:moveTo>
                  <a:lnTo>
                    <a:pt x="2072" y="3739"/>
                  </a:lnTo>
                  <a:lnTo>
                    <a:pt x="1322" y="3751"/>
                  </a:lnTo>
                  <a:cubicBezTo>
                    <a:pt x="1322" y="3751"/>
                    <a:pt x="1298" y="3751"/>
                    <a:pt x="1298" y="3739"/>
                  </a:cubicBezTo>
                  <a:lnTo>
                    <a:pt x="1298" y="3310"/>
                  </a:lnTo>
                  <a:cubicBezTo>
                    <a:pt x="1417" y="3334"/>
                    <a:pt x="1560" y="3346"/>
                    <a:pt x="1691" y="3346"/>
                  </a:cubicBezTo>
                  <a:cubicBezTo>
                    <a:pt x="1822" y="3346"/>
                    <a:pt x="1953" y="3334"/>
                    <a:pt x="2072" y="3310"/>
                  </a:cubicBezTo>
                  <a:close/>
                  <a:moveTo>
                    <a:pt x="1691" y="0"/>
                  </a:moveTo>
                  <a:cubicBezTo>
                    <a:pt x="763" y="0"/>
                    <a:pt x="1" y="750"/>
                    <a:pt x="1" y="1679"/>
                  </a:cubicBezTo>
                  <a:cubicBezTo>
                    <a:pt x="1" y="2334"/>
                    <a:pt x="394" y="2917"/>
                    <a:pt x="941" y="3191"/>
                  </a:cubicBezTo>
                  <a:lnTo>
                    <a:pt x="941" y="3751"/>
                  </a:lnTo>
                  <a:cubicBezTo>
                    <a:pt x="941" y="3941"/>
                    <a:pt x="1108" y="4108"/>
                    <a:pt x="1298" y="4108"/>
                  </a:cubicBezTo>
                  <a:lnTo>
                    <a:pt x="1501" y="4108"/>
                  </a:lnTo>
                  <a:lnTo>
                    <a:pt x="1501" y="4120"/>
                  </a:lnTo>
                  <a:cubicBezTo>
                    <a:pt x="1501" y="4227"/>
                    <a:pt x="1572" y="4298"/>
                    <a:pt x="1679" y="4298"/>
                  </a:cubicBezTo>
                  <a:cubicBezTo>
                    <a:pt x="1775" y="4298"/>
                    <a:pt x="1858" y="4227"/>
                    <a:pt x="1858" y="4120"/>
                  </a:cubicBezTo>
                  <a:lnTo>
                    <a:pt x="1858" y="4108"/>
                  </a:lnTo>
                  <a:lnTo>
                    <a:pt x="2048" y="4108"/>
                  </a:lnTo>
                  <a:cubicBezTo>
                    <a:pt x="2239" y="4108"/>
                    <a:pt x="2406" y="3941"/>
                    <a:pt x="2406" y="3751"/>
                  </a:cubicBezTo>
                  <a:lnTo>
                    <a:pt x="2406" y="3191"/>
                  </a:lnTo>
                  <a:cubicBezTo>
                    <a:pt x="2953" y="2917"/>
                    <a:pt x="3346" y="2334"/>
                    <a:pt x="3346" y="1679"/>
                  </a:cubicBezTo>
                  <a:cubicBezTo>
                    <a:pt x="3370" y="750"/>
                    <a:pt x="2608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5"/>
            <p:cNvSpPr/>
            <p:nvPr/>
          </p:nvSpPr>
          <p:spPr>
            <a:xfrm>
              <a:off x="855096" y="1521896"/>
              <a:ext cx="214152" cy="322183"/>
            </a:xfrm>
            <a:custGeom>
              <a:rect b="b" l="l" r="r" t="t"/>
              <a:pathLst>
                <a:path extrusionOk="0" h="10122" w="6728">
                  <a:moveTo>
                    <a:pt x="3346" y="358"/>
                  </a:moveTo>
                  <a:cubicBezTo>
                    <a:pt x="3870" y="358"/>
                    <a:pt x="4299" y="703"/>
                    <a:pt x="4299" y="1120"/>
                  </a:cubicBezTo>
                  <a:cubicBezTo>
                    <a:pt x="4001" y="1001"/>
                    <a:pt x="3691" y="941"/>
                    <a:pt x="3346" y="941"/>
                  </a:cubicBezTo>
                  <a:cubicBezTo>
                    <a:pt x="3001" y="941"/>
                    <a:pt x="2691" y="1001"/>
                    <a:pt x="2394" y="1120"/>
                  </a:cubicBezTo>
                  <a:cubicBezTo>
                    <a:pt x="2394" y="703"/>
                    <a:pt x="2810" y="358"/>
                    <a:pt x="3346" y="358"/>
                  </a:cubicBezTo>
                  <a:close/>
                  <a:moveTo>
                    <a:pt x="3370" y="1299"/>
                  </a:moveTo>
                  <a:cubicBezTo>
                    <a:pt x="4620" y="1299"/>
                    <a:pt x="5620" y="2311"/>
                    <a:pt x="5620" y="3561"/>
                  </a:cubicBezTo>
                  <a:cubicBezTo>
                    <a:pt x="5620" y="3882"/>
                    <a:pt x="5549" y="4216"/>
                    <a:pt x="5418" y="4513"/>
                  </a:cubicBezTo>
                  <a:lnTo>
                    <a:pt x="5418" y="4347"/>
                  </a:lnTo>
                  <a:cubicBezTo>
                    <a:pt x="5418" y="4144"/>
                    <a:pt x="5322" y="3930"/>
                    <a:pt x="5168" y="3799"/>
                  </a:cubicBezTo>
                  <a:cubicBezTo>
                    <a:pt x="4811" y="3489"/>
                    <a:pt x="4025" y="2953"/>
                    <a:pt x="2632" y="2811"/>
                  </a:cubicBezTo>
                  <a:cubicBezTo>
                    <a:pt x="2626" y="2810"/>
                    <a:pt x="2619" y="2809"/>
                    <a:pt x="2613" y="2809"/>
                  </a:cubicBezTo>
                  <a:cubicBezTo>
                    <a:pt x="2535" y="2809"/>
                    <a:pt x="2452" y="2878"/>
                    <a:pt x="2441" y="2977"/>
                  </a:cubicBezTo>
                  <a:cubicBezTo>
                    <a:pt x="2429" y="3073"/>
                    <a:pt x="2501" y="3156"/>
                    <a:pt x="2608" y="3168"/>
                  </a:cubicBezTo>
                  <a:cubicBezTo>
                    <a:pt x="3882" y="3311"/>
                    <a:pt x="4632" y="3787"/>
                    <a:pt x="4941" y="4061"/>
                  </a:cubicBezTo>
                  <a:cubicBezTo>
                    <a:pt x="5013" y="4144"/>
                    <a:pt x="5072" y="4239"/>
                    <a:pt x="5072" y="4347"/>
                  </a:cubicBezTo>
                  <a:lnTo>
                    <a:pt x="5072" y="4680"/>
                  </a:lnTo>
                  <a:cubicBezTo>
                    <a:pt x="5072" y="5609"/>
                    <a:pt x="4310" y="6371"/>
                    <a:pt x="3382" y="6371"/>
                  </a:cubicBezTo>
                  <a:cubicBezTo>
                    <a:pt x="3374" y="6371"/>
                    <a:pt x="3367" y="6371"/>
                    <a:pt x="3359" y="6371"/>
                  </a:cubicBezTo>
                  <a:cubicBezTo>
                    <a:pt x="2405" y="6371"/>
                    <a:pt x="1643" y="5625"/>
                    <a:pt x="1643" y="4692"/>
                  </a:cubicBezTo>
                  <a:lnTo>
                    <a:pt x="1643" y="4549"/>
                  </a:lnTo>
                  <a:cubicBezTo>
                    <a:pt x="1643" y="4466"/>
                    <a:pt x="1679" y="4406"/>
                    <a:pt x="1739" y="4382"/>
                  </a:cubicBezTo>
                  <a:cubicBezTo>
                    <a:pt x="1965" y="4263"/>
                    <a:pt x="2251" y="4025"/>
                    <a:pt x="2382" y="3620"/>
                  </a:cubicBezTo>
                  <a:cubicBezTo>
                    <a:pt x="2405" y="3525"/>
                    <a:pt x="2370" y="3430"/>
                    <a:pt x="2274" y="3394"/>
                  </a:cubicBezTo>
                  <a:cubicBezTo>
                    <a:pt x="2258" y="3389"/>
                    <a:pt x="2240" y="3387"/>
                    <a:pt x="2222" y="3387"/>
                  </a:cubicBezTo>
                  <a:cubicBezTo>
                    <a:pt x="2152" y="3387"/>
                    <a:pt x="2079" y="3425"/>
                    <a:pt x="2060" y="3501"/>
                  </a:cubicBezTo>
                  <a:cubicBezTo>
                    <a:pt x="1953" y="3799"/>
                    <a:pt x="1739" y="3966"/>
                    <a:pt x="1584" y="4061"/>
                  </a:cubicBezTo>
                  <a:cubicBezTo>
                    <a:pt x="1417" y="4156"/>
                    <a:pt x="1310" y="4335"/>
                    <a:pt x="1310" y="4513"/>
                  </a:cubicBezTo>
                  <a:cubicBezTo>
                    <a:pt x="1179" y="4216"/>
                    <a:pt x="1108" y="3882"/>
                    <a:pt x="1108" y="3561"/>
                  </a:cubicBezTo>
                  <a:cubicBezTo>
                    <a:pt x="1108" y="2311"/>
                    <a:pt x="2120" y="1299"/>
                    <a:pt x="3370" y="1299"/>
                  </a:cubicBezTo>
                  <a:close/>
                  <a:moveTo>
                    <a:pt x="4108" y="6585"/>
                  </a:moveTo>
                  <a:lnTo>
                    <a:pt x="4108" y="7002"/>
                  </a:lnTo>
                  <a:cubicBezTo>
                    <a:pt x="4108" y="7228"/>
                    <a:pt x="4239" y="7418"/>
                    <a:pt x="4430" y="7502"/>
                  </a:cubicBezTo>
                  <a:lnTo>
                    <a:pt x="4691" y="7621"/>
                  </a:lnTo>
                  <a:cubicBezTo>
                    <a:pt x="4441" y="8133"/>
                    <a:pt x="3918" y="8442"/>
                    <a:pt x="3346" y="8442"/>
                  </a:cubicBezTo>
                  <a:cubicBezTo>
                    <a:pt x="2786" y="8442"/>
                    <a:pt x="2263" y="8133"/>
                    <a:pt x="2013" y="7621"/>
                  </a:cubicBezTo>
                  <a:lnTo>
                    <a:pt x="2263" y="7502"/>
                  </a:lnTo>
                  <a:cubicBezTo>
                    <a:pt x="2453" y="7418"/>
                    <a:pt x="2584" y="7228"/>
                    <a:pt x="2584" y="7002"/>
                  </a:cubicBezTo>
                  <a:lnTo>
                    <a:pt x="2584" y="6585"/>
                  </a:lnTo>
                  <a:cubicBezTo>
                    <a:pt x="2822" y="6668"/>
                    <a:pt x="3084" y="6728"/>
                    <a:pt x="3346" y="6728"/>
                  </a:cubicBezTo>
                  <a:cubicBezTo>
                    <a:pt x="3620" y="6728"/>
                    <a:pt x="3870" y="6668"/>
                    <a:pt x="4108" y="6585"/>
                  </a:cubicBezTo>
                  <a:close/>
                  <a:moveTo>
                    <a:pt x="3346" y="1"/>
                  </a:moveTo>
                  <a:cubicBezTo>
                    <a:pt x="2632" y="1"/>
                    <a:pt x="2060" y="513"/>
                    <a:pt x="2060" y="1120"/>
                  </a:cubicBezTo>
                  <a:cubicBezTo>
                    <a:pt x="2060" y="1179"/>
                    <a:pt x="2060" y="1227"/>
                    <a:pt x="2072" y="1287"/>
                  </a:cubicBezTo>
                  <a:cubicBezTo>
                    <a:pt x="1286" y="1727"/>
                    <a:pt x="750" y="2572"/>
                    <a:pt x="750" y="3561"/>
                  </a:cubicBezTo>
                  <a:cubicBezTo>
                    <a:pt x="750" y="4204"/>
                    <a:pt x="989" y="4811"/>
                    <a:pt x="1405" y="5287"/>
                  </a:cubicBezTo>
                  <a:cubicBezTo>
                    <a:pt x="1548" y="5751"/>
                    <a:pt x="1846" y="6156"/>
                    <a:pt x="2251" y="6406"/>
                  </a:cubicBezTo>
                  <a:lnTo>
                    <a:pt x="2251" y="7014"/>
                  </a:lnTo>
                  <a:cubicBezTo>
                    <a:pt x="2251" y="7085"/>
                    <a:pt x="2203" y="7168"/>
                    <a:pt x="2132" y="7192"/>
                  </a:cubicBezTo>
                  <a:lnTo>
                    <a:pt x="548" y="7895"/>
                  </a:lnTo>
                  <a:cubicBezTo>
                    <a:pt x="203" y="8037"/>
                    <a:pt x="0" y="8371"/>
                    <a:pt x="0" y="8740"/>
                  </a:cubicBezTo>
                  <a:lnTo>
                    <a:pt x="0" y="9942"/>
                  </a:lnTo>
                  <a:cubicBezTo>
                    <a:pt x="0" y="10050"/>
                    <a:pt x="72" y="10121"/>
                    <a:pt x="179" y="10121"/>
                  </a:cubicBezTo>
                  <a:cubicBezTo>
                    <a:pt x="286" y="10121"/>
                    <a:pt x="358" y="10050"/>
                    <a:pt x="358" y="9942"/>
                  </a:cubicBezTo>
                  <a:lnTo>
                    <a:pt x="358" y="8740"/>
                  </a:lnTo>
                  <a:cubicBezTo>
                    <a:pt x="358" y="8514"/>
                    <a:pt x="489" y="8311"/>
                    <a:pt x="703" y="8216"/>
                  </a:cubicBezTo>
                  <a:lnTo>
                    <a:pt x="1691" y="7776"/>
                  </a:lnTo>
                  <a:cubicBezTo>
                    <a:pt x="2013" y="8395"/>
                    <a:pt x="2644" y="8799"/>
                    <a:pt x="3358" y="8799"/>
                  </a:cubicBezTo>
                  <a:cubicBezTo>
                    <a:pt x="4072" y="8799"/>
                    <a:pt x="4715" y="8395"/>
                    <a:pt x="5025" y="7776"/>
                  </a:cubicBezTo>
                  <a:lnTo>
                    <a:pt x="6025" y="8216"/>
                  </a:lnTo>
                  <a:cubicBezTo>
                    <a:pt x="6239" y="8311"/>
                    <a:pt x="6370" y="8514"/>
                    <a:pt x="6370" y="8740"/>
                  </a:cubicBezTo>
                  <a:lnTo>
                    <a:pt x="6370" y="9942"/>
                  </a:lnTo>
                  <a:cubicBezTo>
                    <a:pt x="6370" y="10050"/>
                    <a:pt x="6442" y="10121"/>
                    <a:pt x="6549" y="10121"/>
                  </a:cubicBezTo>
                  <a:cubicBezTo>
                    <a:pt x="6656" y="10121"/>
                    <a:pt x="6727" y="10050"/>
                    <a:pt x="6727" y="9942"/>
                  </a:cubicBezTo>
                  <a:lnTo>
                    <a:pt x="6727" y="8740"/>
                  </a:lnTo>
                  <a:cubicBezTo>
                    <a:pt x="6704" y="8371"/>
                    <a:pt x="6489" y="8037"/>
                    <a:pt x="6144" y="7895"/>
                  </a:cubicBezTo>
                  <a:lnTo>
                    <a:pt x="4572" y="7192"/>
                  </a:lnTo>
                  <a:cubicBezTo>
                    <a:pt x="4501" y="7168"/>
                    <a:pt x="4453" y="7085"/>
                    <a:pt x="4453" y="7014"/>
                  </a:cubicBezTo>
                  <a:lnTo>
                    <a:pt x="4453" y="6406"/>
                  </a:lnTo>
                  <a:cubicBezTo>
                    <a:pt x="4858" y="6156"/>
                    <a:pt x="5156" y="5751"/>
                    <a:pt x="5299" y="5287"/>
                  </a:cubicBezTo>
                  <a:cubicBezTo>
                    <a:pt x="5715" y="4811"/>
                    <a:pt x="5954" y="4204"/>
                    <a:pt x="5954" y="3561"/>
                  </a:cubicBezTo>
                  <a:cubicBezTo>
                    <a:pt x="5954" y="2596"/>
                    <a:pt x="5418" y="1727"/>
                    <a:pt x="4632" y="1287"/>
                  </a:cubicBezTo>
                  <a:cubicBezTo>
                    <a:pt x="4644" y="1227"/>
                    <a:pt x="4644" y="1179"/>
                    <a:pt x="4644" y="1120"/>
                  </a:cubicBezTo>
                  <a:cubicBezTo>
                    <a:pt x="4644" y="513"/>
                    <a:pt x="4060" y="1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5"/>
            <p:cNvSpPr/>
            <p:nvPr/>
          </p:nvSpPr>
          <p:spPr>
            <a:xfrm>
              <a:off x="896411" y="1808780"/>
              <a:ext cx="11395" cy="34918"/>
            </a:xfrm>
            <a:custGeom>
              <a:rect b="b" l="l" r="r" t="t"/>
              <a:pathLst>
                <a:path extrusionOk="0" h="1097" w="358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lnTo>
                    <a:pt x="0" y="918"/>
                  </a:lnTo>
                  <a:cubicBezTo>
                    <a:pt x="0" y="1025"/>
                    <a:pt x="72" y="1096"/>
                    <a:pt x="179" y="1096"/>
                  </a:cubicBezTo>
                  <a:cubicBezTo>
                    <a:pt x="286" y="1096"/>
                    <a:pt x="357" y="1025"/>
                    <a:pt x="357" y="918"/>
                  </a:cubicBezTo>
                  <a:lnTo>
                    <a:pt x="357" y="179"/>
                  </a:lnTo>
                  <a:cubicBezTo>
                    <a:pt x="345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5"/>
            <p:cNvSpPr/>
            <p:nvPr/>
          </p:nvSpPr>
          <p:spPr>
            <a:xfrm>
              <a:off x="1015391" y="1808780"/>
              <a:ext cx="11395" cy="34918"/>
            </a:xfrm>
            <a:custGeom>
              <a:rect b="b" l="l" r="r" t="t"/>
              <a:pathLst>
                <a:path extrusionOk="0" h="1097" w="35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918"/>
                  </a:lnTo>
                  <a:cubicBezTo>
                    <a:pt x="1" y="1025"/>
                    <a:pt x="72" y="1096"/>
                    <a:pt x="179" y="1096"/>
                  </a:cubicBezTo>
                  <a:cubicBezTo>
                    <a:pt x="275" y="1096"/>
                    <a:pt x="346" y="1025"/>
                    <a:pt x="346" y="918"/>
                  </a:cubicBezTo>
                  <a:lnTo>
                    <a:pt x="346" y="179"/>
                  </a:lnTo>
                  <a:cubicBezTo>
                    <a:pt x="358" y="84"/>
                    <a:pt x="275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5"/>
            <p:cNvSpPr/>
            <p:nvPr/>
          </p:nvSpPr>
          <p:spPr>
            <a:xfrm>
              <a:off x="1057471" y="1522660"/>
              <a:ext cx="178534" cy="186110"/>
            </a:xfrm>
            <a:custGeom>
              <a:rect b="b" l="l" r="r" t="t"/>
              <a:pathLst>
                <a:path extrusionOk="0" h="5847" w="5609">
                  <a:moveTo>
                    <a:pt x="739" y="1"/>
                  </a:moveTo>
                  <a:cubicBezTo>
                    <a:pt x="346" y="1"/>
                    <a:pt x="0" y="322"/>
                    <a:pt x="0" y="739"/>
                  </a:cubicBezTo>
                  <a:lnTo>
                    <a:pt x="0" y="3751"/>
                  </a:lnTo>
                  <a:cubicBezTo>
                    <a:pt x="0" y="4144"/>
                    <a:pt x="322" y="4489"/>
                    <a:pt x="739" y="4489"/>
                  </a:cubicBezTo>
                  <a:lnTo>
                    <a:pt x="1084" y="4489"/>
                  </a:lnTo>
                  <a:lnTo>
                    <a:pt x="834" y="5513"/>
                  </a:lnTo>
                  <a:cubicBezTo>
                    <a:pt x="798" y="5620"/>
                    <a:pt x="846" y="5739"/>
                    <a:pt x="941" y="5799"/>
                  </a:cubicBezTo>
                  <a:cubicBezTo>
                    <a:pt x="977" y="5823"/>
                    <a:pt x="1036" y="5847"/>
                    <a:pt x="1084" y="5847"/>
                  </a:cubicBezTo>
                  <a:cubicBezTo>
                    <a:pt x="1143" y="5847"/>
                    <a:pt x="1191" y="5823"/>
                    <a:pt x="1250" y="5799"/>
                  </a:cubicBezTo>
                  <a:lnTo>
                    <a:pt x="3048" y="4489"/>
                  </a:lnTo>
                  <a:lnTo>
                    <a:pt x="4870" y="4489"/>
                  </a:lnTo>
                  <a:cubicBezTo>
                    <a:pt x="5263" y="4489"/>
                    <a:pt x="5608" y="4156"/>
                    <a:pt x="5608" y="3739"/>
                  </a:cubicBezTo>
                  <a:lnTo>
                    <a:pt x="5608" y="739"/>
                  </a:lnTo>
                  <a:cubicBezTo>
                    <a:pt x="5596" y="322"/>
                    <a:pt x="5263" y="1"/>
                    <a:pt x="4870" y="1"/>
                  </a:cubicBezTo>
                  <a:cubicBezTo>
                    <a:pt x="4763" y="1"/>
                    <a:pt x="4691" y="72"/>
                    <a:pt x="4691" y="179"/>
                  </a:cubicBezTo>
                  <a:cubicBezTo>
                    <a:pt x="4691" y="274"/>
                    <a:pt x="4763" y="346"/>
                    <a:pt x="4870" y="346"/>
                  </a:cubicBezTo>
                  <a:cubicBezTo>
                    <a:pt x="5072" y="346"/>
                    <a:pt x="5251" y="524"/>
                    <a:pt x="5251" y="739"/>
                  </a:cubicBezTo>
                  <a:lnTo>
                    <a:pt x="5251" y="3739"/>
                  </a:lnTo>
                  <a:cubicBezTo>
                    <a:pt x="5251" y="3953"/>
                    <a:pt x="5072" y="4132"/>
                    <a:pt x="4870" y="4132"/>
                  </a:cubicBezTo>
                  <a:lnTo>
                    <a:pt x="2989" y="4132"/>
                  </a:lnTo>
                  <a:cubicBezTo>
                    <a:pt x="2965" y="4132"/>
                    <a:pt x="2917" y="4144"/>
                    <a:pt x="2882" y="4156"/>
                  </a:cubicBezTo>
                  <a:lnTo>
                    <a:pt x="1215" y="5382"/>
                  </a:lnTo>
                  <a:lnTo>
                    <a:pt x="1477" y="4358"/>
                  </a:lnTo>
                  <a:cubicBezTo>
                    <a:pt x="1489" y="4299"/>
                    <a:pt x="1477" y="4251"/>
                    <a:pt x="1441" y="4203"/>
                  </a:cubicBezTo>
                  <a:cubicBezTo>
                    <a:pt x="1417" y="4156"/>
                    <a:pt x="1358" y="4132"/>
                    <a:pt x="1310" y="4132"/>
                  </a:cubicBezTo>
                  <a:lnTo>
                    <a:pt x="739" y="4132"/>
                  </a:lnTo>
                  <a:cubicBezTo>
                    <a:pt x="536" y="4132"/>
                    <a:pt x="358" y="3953"/>
                    <a:pt x="358" y="3739"/>
                  </a:cubicBezTo>
                  <a:lnTo>
                    <a:pt x="358" y="739"/>
                  </a:lnTo>
                  <a:cubicBezTo>
                    <a:pt x="358" y="524"/>
                    <a:pt x="536" y="346"/>
                    <a:pt x="739" y="346"/>
                  </a:cubicBezTo>
                  <a:cubicBezTo>
                    <a:pt x="846" y="346"/>
                    <a:pt x="917" y="274"/>
                    <a:pt x="917" y="179"/>
                  </a:cubicBezTo>
                  <a:cubicBezTo>
                    <a:pt x="917" y="72"/>
                    <a:pt x="846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3" name="Google Shape;1573;p45"/>
          <p:cNvGrpSpPr/>
          <p:nvPr/>
        </p:nvGrpSpPr>
        <p:grpSpPr>
          <a:xfrm>
            <a:off x="3913200" y="1596867"/>
            <a:ext cx="352103" cy="352103"/>
            <a:chOff x="1819576" y="1511679"/>
            <a:chExt cx="352103" cy="352103"/>
          </a:xfrm>
        </p:grpSpPr>
        <p:sp>
          <p:nvSpPr>
            <p:cNvPr id="1574" name="Google Shape;1574;p45"/>
            <p:cNvSpPr/>
            <p:nvPr/>
          </p:nvSpPr>
          <p:spPr>
            <a:xfrm>
              <a:off x="1819576" y="1511679"/>
              <a:ext cx="352103" cy="352103"/>
            </a:xfrm>
            <a:custGeom>
              <a:rect b="b" l="l" r="r" t="t"/>
              <a:pathLst>
                <a:path extrusionOk="0" h="11062" w="11062">
                  <a:moveTo>
                    <a:pt x="6216" y="310"/>
                  </a:moveTo>
                  <a:cubicBezTo>
                    <a:pt x="6216" y="310"/>
                    <a:pt x="6240" y="310"/>
                    <a:pt x="6240" y="322"/>
                  </a:cubicBezTo>
                  <a:lnTo>
                    <a:pt x="6240" y="786"/>
                  </a:lnTo>
                  <a:cubicBezTo>
                    <a:pt x="6240" y="953"/>
                    <a:pt x="6335" y="1084"/>
                    <a:pt x="6502" y="1108"/>
                  </a:cubicBezTo>
                  <a:cubicBezTo>
                    <a:pt x="7025" y="1227"/>
                    <a:pt x="7514" y="1429"/>
                    <a:pt x="7966" y="1727"/>
                  </a:cubicBezTo>
                  <a:cubicBezTo>
                    <a:pt x="8022" y="1762"/>
                    <a:pt x="8086" y="1780"/>
                    <a:pt x="8150" y="1780"/>
                  </a:cubicBezTo>
                  <a:cubicBezTo>
                    <a:pt x="8236" y="1780"/>
                    <a:pt x="8321" y="1747"/>
                    <a:pt x="8383" y="1679"/>
                  </a:cubicBezTo>
                  <a:lnTo>
                    <a:pt x="8704" y="1346"/>
                  </a:lnTo>
                  <a:lnTo>
                    <a:pt x="8716" y="1346"/>
                  </a:lnTo>
                  <a:lnTo>
                    <a:pt x="9704" y="2334"/>
                  </a:lnTo>
                  <a:lnTo>
                    <a:pt x="9704" y="2346"/>
                  </a:lnTo>
                  <a:lnTo>
                    <a:pt x="9371" y="2679"/>
                  </a:lnTo>
                  <a:cubicBezTo>
                    <a:pt x="9252" y="2798"/>
                    <a:pt x="9240" y="2953"/>
                    <a:pt x="9335" y="3096"/>
                  </a:cubicBezTo>
                  <a:cubicBezTo>
                    <a:pt x="9609" y="3536"/>
                    <a:pt x="9823" y="4025"/>
                    <a:pt x="9943" y="4548"/>
                  </a:cubicBezTo>
                  <a:cubicBezTo>
                    <a:pt x="9966" y="4703"/>
                    <a:pt x="10109" y="4822"/>
                    <a:pt x="10264" y="4822"/>
                  </a:cubicBezTo>
                  <a:lnTo>
                    <a:pt x="10728" y="4822"/>
                  </a:lnTo>
                  <a:cubicBezTo>
                    <a:pt x="10728" y="4822"/>
                    <a:pt x="10752" y="4822"/>
                    <a:pt x="10752" y="4834"/>
                  </a:cubicBezTo>
                  <a:lnTo>
                    <a:pt x="10728" y="6239"/>
                  </a:lnTo>
                  <a:lnTo>
                    <a:pt x="10264" y="6239"/>
                  </a:lnTo>
                  <a:cubicBezTo>
                    <a:pt x="10109" y="6239"/>
                    <a:pt x="9966" y="6334"/>
                    <a:pt x="9943" y="6501"/>
                  </a:cubicBezTo>
                  <a:cubicBezTo>
                    <a:pt x="9823" y="7025"/>
                    <a:pt x="9633" y="7513"/>
                    <a:pt x="9335" y="7966"/>
                  </a:cubicBezTo>
                  <a:cubicBezTo>
                    <a:pt x="9240" y="8097"/>
                    <a:pt x="9252" y="8275"/>
                    <a:pt x="9371" y="8382"/>
                  </a:cubicBezTo>
                  <a:lnTo>
                    <a:pt x="9704" y="8704"/>
                  </a:lnTo>
                  <a:lnTo>
                    <a:pt x="9704" y="8716"/>
                  </a:lnTo>
                  <a:lnTo>
                    <a:pt x="8716" y="9704"/>
                  </a:lnTo>
                  <a:lnTo>
                    <a:pt x="8704" y="9704"/>
                  </a:lnTo>
                  <a:lnTo>
                    <a:pt x="8383" y="9370"/>
                  </a:lnTo>
                  <a:cubicBezTo>
                    <a:pt x="8317" y="9304"/>
                    <a:pt x="8236" y="9271"/>
                    <a:pt x="8155" y="9271"/>
                  </a:cubicBezTo>
                  <a:cubicBezTo>
                    <a:pt x="8090" y="9271"/>
                    <a:pt x="8024" y="9292"/>
                    <a:pt x="7966" y="9335"/>
                  </a:cubicBezTo>
                  <a:cubicBezTo>
                    <a:pt x="7514" y="9609"/>
                    <a:pt x="7025" y="9823"/>
                    <a:pt x="6502" y="9942"/>
                  </a:cubicBezTo>
                  <a:cubicBezTo>
                    <a:pt x="6359" y="9966"/>
                    <a:pt x="6240" y="10109"/>
                    <a:pt x="6240" y="10263"/>
                  </a:cubicBezTo>
                  <a:lnTo>
                    <a:pt x="6240" y="10728"/>
                  </a:lnTo>
                  <a:cubicBezTo>
                    <a:pt x="6240" y="10728"/>
                    <a:pt x="6240" y="10740"/>
                    <a:pt x="6216" y="10740"/>
                  </a:cubicBezTo>
                  <a:lnTo>
                    <a:pt x="4835" y="10740"/>
                  </a:lnTo>
                  <a:cubicBezTo>
                    <a:pt x="4835" y="10740"/>
                    <a:pt x="4823" y="10740"/>
                    <a:pt x="4823" y="10728"/>
                  </a:cubicBezTo>
                  <a:lnTo>
                    <a:pt x="4823" y="10263"/>
                  </a:lnTo>
                  <a:cubicBezTo>
                    <a:pt x="4823" y="10109"/>
                    <a:pt x="4716" y="9966"/>
                    <a:pt x="4549" y="9942"/>
                  </a:cubicBezTo>
                  <a:cubicBezTo>
                    <a:pt x="4037" y="9823"/>
                    <a:pt x="3537" y="9632"/>
                    <a:pt x="3096" y="9335"/>
                  </a:cubicBezTo>
                  <a:cubicBezTo>
                    <a:pt x="3037" y="9299"/>
                    <a:pt x="2977" y="9275"/>
                    <a:pt x="2918" y="9275"/>
                  </a:cubicBezTo>
                  <a:cubicBezTo>
                    <a:pt x="2823" y="9275"/>
                    <a:pt x="2751" y="9299"/>
                    <a:pt x="2680" y="9370"/>
                  </a:cubicBezTo>
                  <a:lnTo>
                    <a:pt x="2346" y="9704"/>
                  </a:lnTo>
                  <a:lnTo>
                    <a:pt x="2334" y="9704"/>
                  </a:lnTo>
                  <a:lnTo>
                    <a:pt x="1358" y="8716"/>
                  </a:lnTo>
                  <a:lnTo>
                    <a:pt x="1358" y="8704"/>
                  </a:lnTo>
                  <a:lnTo>
                    <a:pt x="1680" y="8382"/>
                  </a:lnTo>
                  <a:cubicBezTo>
                    <a:pt x="1799" y="8263"/>
                    <a:pt x="1811" y="8097"/>
                    <a:pt x="1727" y="7966"/>
                  </a:cubicBezTo>
                  <a:cubicBezTo>
                    <a:pt x="1441" y="7513"/>
                    <a:pt x="1239" y="7025"/>
                    <a:pt x="1120" y="6501"/>
                  </a:cubicBezTo>
                  <a:cubicBezTo>
                    <a:pt x="1084" y="6358"/>
                    <a:pt x="953" y="6239"/>
                    <a:pt x="787" y="6239"/>
                  </a:cubicBezTo>
                  <a:lnTo>
                    <a:pt x="322" y="6239"/>
                  </a:lnTo>
                  <a:cubicBezTo>
                    <a:pt x="322" y="6239"/>
                    <a:pt x="310" y="6239"/>
                    <a:pt x="310" y="6215"/>
                  </a:cubicBezTo>
                  <a:lnTo>
                    <a:pt x="310" y="4834"/>
                  </a:lnTo>
                  <a:cubicBezTo>
                    <a:pt x="310" y="4834"/>
                    <a:pt x="310" y="4822"/>
                    <a:pt x="322" y="4822"/>
                  </a:cubicBezTo>
                  <a:lnTo>
                    <a:pt x="787" y="4822"/>
                  </a:lnTo>
                  <a:cubicBezTo>
                    <a:pt x="953" y="4822"/>
                    <a:pt x="1084" y="4715"/>
                    <a:pt x="1120" y="4548"/>
                  </a:cubicBezTo>
                  <a:cubicBezTo>
                    <a:pt x="1239" y="4025"/>
                    <a:pt x="1430" y="3536"/>
                    <a:pt x="1727" y="3096"/>
                  </a:cubicBezTo>
                  <a:cubicBezTo>
                    <a:pt x="1811" y="2953"/>
                    <a:pt x="1799" y="2774"/>
                    <a:pt x="1680" y="2679"/>
                  </a:cubicBezTo>
                  <a:lnTo>
                    <a:pt x="1358" y="2346"/>
                  </a:lnTo>
                  <a:lnTo>
                    <a:pt x="1358" y="2334"/>
                  </a:lnTo>
                  <a:lnTo>
                    <a:pt x="2334" y="1346"/>
                  </a:lnTo>
                  <a:lnTo>
                    <a:pt x="2346" y="1346"/>
                  </a:lnTo>
                  <a:lnTo>
                    <a:pt x="2680" y="1679"/>
                  </a:lnTo>
                  <a:cubicBezTo>
                    <a:pt x="2748" y="1747"/>
                    <a:pt x="2832" y="1780"/>
                    <a:pt x="2916" y="1780"/>
                  </a:cubicBezTo>
                  <a:cubicBezTo>
                    <a:pt x="2978" y="1780"/>
                    <a:pt x="3041" y="1762"/>
                    <a:pt x="3096" y="1727"/>
                  </a:cubicBezTo>
                  <a:cubicBezTo>
                    <a:pt x="3537" y="1441"/>
                    <a:pt x="4037" y="1227"/>
                    <a:pt x="4549" y="1108"/>
                  </a:cubicBezTo>
                  <a:cubicBezTo>
                    <a:pt x="4704" y="1084"/>
                    <a:pt x="4823" y="953"/>
                    <a:pt x="4823" y="786"/>
                  </a:cubicBezTo>
                  <a:lnTo>
                    <a:pt x="4823" y="322"/>
                  </a:lnTo>
                  <a:cubicBezTo>
                    <a:pt x="4823" y="322"/>
                    <a:pt x="4823" y="310"/>
                    <a:pt x="4835" y="310"/>
                  </a:cubicBezTo>
                  <a:close/>
                  <a:moveTo>
                    <a:pt x="4835" y="0"/>
                  </a:moveTo>
                  <a:cubicBezTo>
                    <a:pt x="4656" y="0"/>
                    <a:pt x="4513" y="143"/>
                    <a:pt x="4513" y="322"/>
                  </a:cubicBezTo>
                  <a:lnTo>
                    <a:pt x="4513" y="786"/>
                  </a:lnTo>
                  <a:cubicBezTo>
                    <a:pt x="4513" y="786"/>
                    <a:pt x="4513" y="798"/>
                    <a:pt x="4489" y="798"/>
                  </a:cubicBezTo>
                  <a:cubicBezTo>
                    <a:pt x="3930" y="917"/>
                    <a:pt x="3406" y="1143"/>
                    <a:pt x="2930" y="1453"/>
                  </a:cubicBezTo>
                  <a:lnTo>
                    <a:pt x="2918" y="1453"/>
                  </a:lnTo>
                  <a:lnTo>
                    <a:pt x="2584" y="1131"/>
                  </a:lnTo>
                  <a:cubicBezTo>
                    <a:pt x="2519" y="1066"/>
                    <a:pt x="2436" y="1033"/>
                    <a:pt x="2351" y="1033"/>
                  </a:cubicBezTo>
                  <a:cubicBezTo>
                    <a:pt x="2266" y="1033"/>
                    <a:pt x="2180" y="1066"/>
                    <a:pt x="2108" y="1131"/>
                  </a:cubicBezTo>
                  <a:lnTo>
                    <a:pt x="1132" y="2108"/>
                  </a:lnTo>
                  <a:cubicBezTo>
                    <a:pt x="1001" y="2251"/>
                    <a:pt x="1001" y="2453"/>
                    <a:pt x="1132" y="2584"/>
                  </a:cubicBezTo>
                  <a:lnTo>
                    <a:pt x="1453" y="2917"/>
                  </a:lnTo>
                  <a:lnTo>
                    <a:pt x="1453" y="2929"/>
                  </a:lnTo>
                  <a:cubicBezTo>
                    <a:pt x="1144" y="3405"/>
                    <a:pt x="941" y="3941"/>
                    <a:pt x="799" y="4489"/>
                  </a:cubicBezTo>
                  <a:cubicBezTo>
                    <a:pt x="799" y="4489"/>
                    <a:pt x="799" y="4513"/>
                    <a:pt x="787" y="4513"/>
                  </a:cubicBezTo>
                  <a:lnTo>
                    <a:pt x="322" y="4513"/>
                  </a:lnTo>
                  <a:cubicBezTo>
                    <a:pt x="144" y="4513"/>
                    <a:pt x="1" y="4656"/>
                    <a:pt x="1" y="4834"/>
                  </a:cubicBezTo>
                  <a:lnTo>
                    <a:pt x="1" y="6215"/>
                  </a:lnTo>
                  <a:cubicBezTo>
                    <a:pt x="1" y="6394"/>
                    <a:pt x="144" y="6549"/>
                    <a:pt x="322" y="6549"/>
                  </a:cubicBezTo>
                  <a:lnTo>
                    <a:pt x="787" y="6549"/>
                  </a:lnTo>
                  <a:cubicBezTo>
                    <a:pt x="787" y="6549"/>
                    <a:pt x="799" y="6549"/>
                    <a:pt x="799" y="6561"/>
                  </a:cubicBezTo>
                  <a:cubicBezTo>
                    <a:pt x="918" y="7132"/>
                    <a:pt x="1144" y="7644"/>
                    <a:pt x="1453" y="8120"/>
                  </a:cubicBezTo>
                  <a:lnTo>
                    <a:pt x="1453" y="8144"/>
                  </a:lnTo>
                  <a:lnTo>
                    <a:pt x="1132" y="8466"/>
                  </a:lnTo>
                  <a:cubicBezTo>
                    <a:pt x="1001" y="8597"/>
                    <a:pt x="1001" y="8811"/>
                    <a:pt x="1132" y="8942"/>
                  </a:cubicBezTo>
                  <a:lnTo>
                    <a:pt x="2108" y="9930"/>
                  </a:lnTo>
                  <a:cubicBezTo>
                    <a:pt x="2180" y="9996"/>
                    <a:pt x="2266" y="10028"/>
                    <a:pt x="2351" y="10028"/>
                  </a:cubicBezTo>
                  <a:cubicBezTo>
                    <a:pt x="2436" y="10028"/>
                    <a:pt x="2519" y="9996"/>
                    <a:pt x="2584" y="9930"/>
                  </a:cubicBezTo>
                  <a:lnTo>
                    <a:pt x="2918" y="9597"/>
                  </a:lnTo>
                  <a:lnTo>
                    <a:pt x="2930" y="9597"/>
                  </a:lnTo>
                  <a:cubicBezTo>
                    <a:pt x="3406" y="9906"/>
                    <a:pt x="3942" y="10121"/>
                    <a:pt x="4489" y="10252"/>
                  </a:cubicBezTo>
                  <a:cubicBezTo>
                    <a:pt x="4489" y="10252"/>
                    <a:pt x="4513" y="10252"/>
                    <a:pt x="4513" y="10263"/>
                  </a:cubicBezTo>
                  <a:lnTo>
                    <a:pt x="4513" y="10728"/>
                  </a:lnTo>
                  <a:cubicBezTo>
                    <a:pt x="4513" y="10906"/>
                    <a:pt x="4656" y="11061"/>
                    <a:pt x="4835" y="11061"/>
                  </a:cubicBezTo>
                  <a:lnTo>
                    <a:pt x="6216" y="11061"/>
                  </a:lnTo>
                  <a:cubicBezTo>
                    <a:pt x="6394" y="11061"/>
                    <a:pt x="6549" y="10906"/>
                    <a:pt x="6549" y="10728"/>
                  </a:cubicBezTo>
                  <a:lnTo>
                    <a:pt x="6549" y="10263"/>
                  </a:lnTo>
                  <a:cubicBezTo>
                    <a:pt x="6549" y="10263"/>
                    <a:pt x="6549" y="10252"/>
                    <a:pt x="6561" y="10252"/>
                  </a:cubicBezTo>
                  <a:cubicBezTo>
                    <a:pt x="7133" y="10132"/>
                    <a:pt x="7645" y="9906"/>
                    <a:pt x="8121" y="9597"/>
                  </a:cubicBezTo>
                  <a:lnTo>
                    <a:pt x="8145" y="9597"/>
                  </a:lnTo>
                  <a:lnTo>
                    <a:pt x="8466" y="9930"/>
                  </a:lnTo>
                  <a:cubicBezTo>
                    <a:pt x="8532" y="9996"/>
                    <a:pt x="8618" y="10028"/>
                    <a:pt x="8704" y="10028"/>
                  </a:cubicBezTo>
                  <a:cubicBezTo>
                    <a:pt x="8791" y="10028"/>
                    <a:pt x="8877" y="9996"/>
                    <a:pt x="8942" y="9930"/>
                  </a:cubicBezTo>
                  <a:lnTo>
                    <a:pt x="9931" y="8942"/>
                  </a:lnTo>
                  <a:cubicBezTo>
                    <a:pt x="10062" y="8811"/>
                    <a:pt x="10062" y="8597"/>
                    <a:pt x="9931" y="8466"/>
                  </a:cubicBezTo>
                  <a:lnTo>
                    <a:pt x="9597" y="8144"/>
                  </a:lnTo>
                  <a:lnTo>
                    <a:pt x="9597" y="8120"/>
                  </a:lnTo>
                  <a:cubicBezTo>
                    <a:pt x="9919" y="7644"/>
                    <a:pt x="10121" y="7108"/>
                    <a:pt x="10252" y="6561"/>
                  </a:cubicBezTo>
                  <a:cubicBezTo>
                    <a:pt x="10252" y="6561"/>
                    <a:pt x="10252" y="6549"/>
                    <a:pt x="10264" y="6549"/>
                  </a:cubicBezTo>
                  <a:lnTo>
                    <a:pt x="10728" y="6549"/>
                  </a:lnTo>
                  <a:cubicBezTo>
                    <a:pt x="10907" y="6549"/>
                    <a:pt x="11062" y="6394"/>
                    <a:pt x="11062" y="6215"/>
                  </a:cubicBezTo>
                  <a:lnTo>
                    <a:pt x="11062" y="4834"/>
                  </a:lnTo>
                  <a:cubicBezTo>
                    <a:pt x="11062" y="4656"/>
                    <a:pt x="10907" y="4513"/>
                    <a:pt x="10728" y="4513"/>
                  </a:cubicBezTo>
                  <a:lnTo>
                    <a:pt x="10264" y="4513"/>
                  </a:lnTo>
                  <a:cubicBezTo>
                    <a:pt x="10264" y="4513"/>
                    <a:pt x="10252" y="4513"/>
                    <a:pt x="10252" y="4489"/>
                  </a:cubicBezTo>
                  <a:cubicBezTo>
                    <a:pt x="10133" y="3929"/>
                    <a:pt x="9907" y="3405"/>
                    <a:pt x="9597" y="2929"/>
                  </a:cubicBezTo>
                  <a:lnTo>
                    <a:pt x="9597" y="2917"/>
                  </a:lnTo>
                  <a:lnTo>
                    <a:pt x="9931" y="2584"/>
                  </a:lnTo>
                  <a:cubicBezTo>
                    <a:pt x="10062" y="2453"/>
                    <a:pt x="10062" y="2239"/>
                    <a:pt x="9931" y="2108"/>
                  </a:cubicBezTo>
                  <a:lnTo>
                    <a:pt x="8942" y="1131"/>
                  </a:lnTo>
                  <a:cubicBezTo>
                    <a:pt x="8877" y="1066"/>
                    <a:pt x="8791" y="1033"/>
                    <a:pt x="8704" y="1033"/>
                  </a:cubicBezTo>
                  <a:cubicBezTo>
                    <a:pt x="8618" y="1033"/>
                    <a:pt x="8532" y="1066"/>
                    <a:pt x="8466" y="1131"/>
                  </a:cubicBezTo>
                  <a:lnTo>
                    <a:pt x="8145" y="1453"/>
                  </a:lnTo>
                  <a:lnTo>
                    <a:pt x="8121" y="1453"/>
                  </a:lnTo>
                  <a:cubicBezTo>
                    <a:pt x="7645" y="1143"/>
                    <a:pt x="7109" y="941"/>
                    <a:pt x="6561" y="798"/>
                  </a:cubicBezTo>
                  <a:cubicBezTo>
                    <a:pt x="6561" y="798"/>
                    <a:pt x="6549" y="798"/>
                    <a:pt x="6549" y="786"/>
                  </a:cubicBezTo>
                  <a:lnTo>
                    <a:pt x="6549" y="322"/>
                  </a:lnTo>
                  <a:cubicBezTo>
                    <a:pt x="6549" y="143"/>
                    <a:pt x="6394" y="0"/>
                    <a:pt x="62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5"/>
            <p:cNvSpPr/>
            <p:nvPr/>
          </p:nvSpPr>
          <p:spPr>
            <a:xfrm>
              <a:off x="1885146" y="1578204"/>
              <a:ext cx="182322" cy="180603"/>
            </a:xfrm>
            <a:custGeom>
              <a:rect b="b" l="l" r="r" t="t"/>
              <a:pathLst>
                <a:path extrusionOk="0" h="5674" w="5728">
                  <a:moveTo>
                    <a:pt x="3502" y="0"/>
                  </a:moveTo>
                  <a:cubicBezTo>
                    <a:pt x="3438" y="0"/>
                    <a:pt x="3374" y="2"/>
                    <a:pt x="3311" y="6"/>
                  </a:cubicBezTo>
                  <a:cubicBezTo>
                    <a:pt x="2453" y="53"/>
                    <a:pt x="1644" y="411"/>
                    <a:pt x="1048" y="1018"/>
                  </a:cubicBezTo>
                  <a:cubicBezTo>
                    <a:pt x="441" y="1625"/>
                    <a:pt x="84" y="2435"/>
                    <a:pt x="36" y="3280"/>
                  </a:cubicBezTo>
                  <a:cubicBezTo>
                    <a:pt x="1" y="4125"/>
                    <a:pt x="263" y="4959"/>
                    <a:pt x="798" y="5614"/>
                  </a:cubicBezTo>
                  <a:cubicBezTo>
                    <a:pt x="834" y="5661"/>
                    <a:pt x="870" y="5673"/>
                    <a:pt x="917" y="5673"/>
                  </a:cubicBezTo>
                  <a:cubicBezTo>
                    <a:pt x="953" y="5673"/>
                    <a:pt x="989" y="5661"/>
                    <a:pt x="1025" y="5649"/>
                  </a:cubicBezTo>
                  <a:cubicBezTo>
                    <a:pt x="1096" y="5590"/>
                    <a:pt x="1096" y="5483"/>
                    <a:pt x="1048" y="5423"/>
                  </a:cubicBezTo>
                  <a:cubicBezTo>
                    <a:pt x="572" y="4828"/>
                    <a:pt x="322" y="4066"/>
                    <a:pt x="370" y="3304"/>
                  </a:cubicBezTo>
                  <a:cubicBezTo>
                    <a:pt x="417" y="2530"/>
                    <a:pt x="727" y="1804"/>
                    <a:pt x="1275" y="1256"/>
                  </a:cubicBezTo>
                  <a:cubicBezTo>
                    <a:pt x="1822" y="708"/>
                    <a:pt x="2560" y="375"/>
                    <a:pt x="3334" y="351"/>
                  </a:cubicBezTo>
                  <a:cubicBezTo>
                    <a:pt x="3397" y="347"/>
                    <a:pt x="3459" y="345"/>
                    <a:pt x="3521" y="345"/>
                  </a:cubicBezTo>
                  <a:cubicBezTo>
                    <a:pt x="4227" y="345"/>
                    <a:pt x="4895" y="592"/>
                    <a:pt x="5442" y="1030"/>
                  </a:cubicBezTo>
                  <a:cubicBezTo>
                    <a:pt x="5473" y="1055"/>
                    <a:pt x="5510" y="1068"/>
                    <a:pt x="5547" y="1068"/>
                  </a:cubicBezTo>
                  <a:cubicBezTo>
                    <a:pt x="5595" y="1068"/>
                    <a:pt x="5641" y="1046"/>
                    <a:pt x="5668" y="1006"/>
                  </a:cubicBezTo>
                  <a:cubicBezTo>
                    <a:pt x="5727" y="911"/>
                    <a:pt x="5716" y="815"/>
                    <a:pt x="5656" y="768"/>
                  </a:cubicBezTo>
                  <a:cubicBezTo>
                    <a:pt x="5050" y="272"/>
                    <a:pt x="4291" y="0"/>
                    <a:pt x="3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5"/>
            <p:cNvSpPr/>
            <p:nvPr/>
          </p:nvSpPr>
          <p:spPr>
            <a:xfrm>
              <a:off x="1923820" y="1610193"/>
              <a:ext cx="183054" cy="186874"/>
            </a:xfrm>
            <a:custGeom>
              <a:rect b="b" l="l" r="r" t="t"/>
              <a:pathLst>
                <a:path extrusionOk="0" h="5871" w="5751">
                  <a:moveTo>
                    <a:pt x="3310" y="358"/>
                  </a:moveTo>
                  <a:lnTo>
                    <a:pt x="3310" y="1025"/>
                  </a:lnTo>
                  <a:cubicBezTo>
                    <a:pt x="3310" y="1132"/>
                    <a:pt x="3274" y="1251"/>
                    <a:pt x="3227" y="1334"/>
                  </a:cubicBezTo>
                  <a:lnTo>
                    <a:pt x="3155" y="1501"/>
                  </a:lnTo>
                  <a:cubicBezTo>
                    <a:pt x="3143" y="1525"/>
                    <a:pt x="3143" y="1549"/>
                    <a:pt x="3143" y="1573"/>
                  </a:cubicBezTo>
                  <a:lnTo>
                    <a:pt x="3143" y="1918"/>
                  </a:lnTo>
                  <a:cubicBezTo>
                    <a:pt x="3143" y="2156"/>
                    <a:pt x="3048" y="2382"/>
                    <a:pt x="2869" y="2549"/>
                  </a:cubicBezTo>
                  <a:cubicBezTo>
                    <a:pt x="2691" y="2704"/>
                    <a:pt x="2477" y="2799"/>
                    <a:pt x="2226" y="2799"/>
                  </a:cubicBezTo>
                  <a:cubicBezTo>
                    <a:pt x="1774" y="2787"/>
                    <a:pt x="1381" y="2370"/>
                    <a:pt x="1381" y="1870"/>
                  </a:cubicBezTo>
                  <a:lnTo>
                    <a:pt x="1381" y="1573"/>
                  </a:lnTo>
                  <a:cubicBezTo>
                    <a:pt x="1381" y="1549"/>
                    <a:pt x="1381" y="1525"/>
                    <a:pt x="1369" y="1501"/>
                  </a:cubicBezTo>
                  <a:lnTo>
                    <a:pt x="1262" y="1311"/>
                  </a:lnTo>
                  <a:cubicBezTo>
                    <a:pt x="1238" y="1227"/>
                    <a:pt x="1203" y="1156"/>
                    <a:pt x="1203" y="1072"/>
                  </a:cubicBezTo>
                  <a:lnTo>
                    <a:pt x="1203" y="1049"/>
                  </a:lnTo>
                  <a:cubicBezTo>
                    <a:pt x="1203" y="668"/>
                    <a:pt x="1524" y="358"/>
                    <a:pt x="1905" y="358"/>
                  </a:cubicBezTo>
                  <a:close/>
                  <a:moveTo>
                    <a:pt x="1905" y="3049"/>
                  </a:moveTo>
                  <a:cubicBezTo>
                    <a:pt x="2012" y="3085"/>
                    <a:pt x="2119" y="3108"/>
                    <a:pt x="2238" y="3108"/>
                  </a:cubicBezTo>
                  <a:lnTo>
                    <a:pt x="2274" y="3108"/>
                  </a:lnTo>
                  <a:cubicBezTo>
                    <a:pt x="2393" y="3108"/>
                    <a:pt x="2512" y="3097"/>
                    <a:pt x="2631" y="3049"/>
                  </a:cubicBezTo>
                  <a:lnTo>
                    <a:pt x="2631" y="3049"/>
                  </a:lnTo>
                  <a:cubicBezTo>
                    <a:pt x="2619" y="3108"/>
                    <a:pt x="2631" y="3156"/>
                    <a:pt x="2655" y="3204"/>
                  </a:cubicBezTo>
                  <a:lnTo>
                    <a:pt x="2512" y="3335"/>
                  </a:lnTo>
                  <a:cubicBezTo>
                    <a:pt x="2441" y="3406"/>
                    <a:pt x="2357" y="3442"/>
                    <a:pt x="2262" y="3442"/>
                  </a:cubicBezTo>
                  <a:cubicBezTo>
                    <a:pt x="2179" y="3442"/>
                    <a:pt x="2084" y="3406"/>
                    <a:pt x="2012" y="3335"/>
                  </a:cubicBezTo>
                  <a:lnTo>
                    <a:pt x="1881" y="3204"/>
                  </a:lnTo>
                  <a:cubicBezTo>
                    <a:pt x="1893" y="3156"/>
                    <a:pt x="1905" y="3108"/>
                    <a:pt x="1905" y="3049"/>
                  </a:cubicBezTo>
                  <a:close/>
                  <a:moveTo>
                    <a:pt x="2810" y="3466"/>
                  </a:moveTo>
                  <a:cubicBezTo>
                    <a:pt x="2858" y="3501"/>
                    <a:pt x="2905" y="3513"/>
                    <a:pt x="2941" y="3525"/>
                  </a:cubicBezTo>
                  <a:lnTo>
                    <a:pt x="3524" y="3692"/>
                  </a:lnTo>
                  <a:cubicBezTo>
                    <a:pt x="3679" y="3739"/>
                    <a:pt x="3774" y="3870"/>
                    <a:pt x="3774" y="4037"/>
                  </a:cubicBezTo>
                  <a:lnTo>
                    <a:pt x="3774" y="5132"/>
                  </a:lnTo>
                  <a:lnTo>
                    <a:pt x="3822" y="5132"/>
                  </a:lnTo>
                  <a:cubicBezTo>
                    <a:pt x="3703" y="5204"/>
                    <a:pt x="3584" y="5263"/>
                    <a:pt x="3453" y="5311"/>
                  </a:cubicBezTo>
                  <a:lnTo>
                    <a:pt x="3453" y="4335"/>
                  </a:lnTo>
                  <a:cubicBezTo>
                    <a:pt x="3453" y="4240"/>
                    <a:pt x="3381" y="4168"/>
                    <a:pt x="3286" y="4168"/>
                  </a:cubicBezTo>
                  <a:cubicBezTo>
                    <a:pt x="3203" y="4168"/>
                    <a:pt x="3119" y="4240"/>
                    <a:pt x="3119" y="4335"/>
                  </a:cubicBezTo>
                  <a:lnTo>
                    <a:pt x="3119" y="5430"/>
                  </a:lnTo>
                  <a:cubicBezTo>
                    <a:pt x="2881" y="5502"/>
                    <a:pt x="2655" y="5537"/>
                    <a:pt x="2405" y="5549"/>
                  </a:cubicBezTo>
                  <a:lnTo>
                    <a:pt x="2262" y="5549"/>
                  </a:lnTo>
                  <a:cubicBezTo>
                    <a:pt x="1965" y="5549"/>
                    <a:pt x="1667" y="5502"/>
                    <a:pt x="1381" y="5430"/>
                  </a:cubicBezTo>
                  <a:lnTo>
                    <a:pt x="1381" y="4335"/>
                  </a:lnTo>
                  <a:cubicBezTo>
                    <a:pt x="1381" y="4240"/>
                    <a:pt x="1310" y="4168"/>
                    <a:pt x="1214" y="4168"/>
                  </a:cubicBezTo>
                  <a:cubicBezTo>
                    <a:pt x="1131" y="4168"/>
                    <a:pt x="1060" y="4240"/>
                    <a:pt x="1060" y="4335"/>
                  </a:cubicBezTo>
                  <a:lnTo>
                    <a:pt x="1060" y="5311"/>
                  </a:lnTo>
                  <a:cubicBezTo>
                    <a:pt x="941" y="5252"/>
                    <a:pt x="798" y="5192"/>
                    <a:pt x="679" y="5132"/>
                  </a:cubicBezTo>
                  <a:lnTo>
                    <a:pt x="679" y="4037"/>
                  </a:lnTo>
                  <a:cubicBezTo>
                    <a:pt x="679" y="3870"/>
                    <a:pt x="786" y="3739"/>
                    <a:pt x="941" y="3692"/>
                  </a:cubicBezTo>
                  <a:lnTo>
                    <a:pt x="1512" y="3525"/>
                  </a:lnTo>
                  <a:cubicBezTo>
                    <a:pt x="1560" y="3513"/>
                    <a:pt x="1619" y="3501"/>
                    <a:pt x="1655" y="3466"/>
                  </a:cubicBezTo>
                  <a:lnTo>
                    <a:pt x="1750" y="3573"/>
                  </a:lnTo>
                  <a:cubicBezTo>
                    <a:pt x="1893" y="3704"/>
                    <a:pt x="2072" y="3763"/>
                    <a:pt x="2226" y="3763"/>
                  </a:cubicBezTo>
                  <a:cubicBezTo>
                    <a:pt x="2405" y="3763"/>
                    <a:pt x="2572" y="3704"/>
                    <a:pt x="2703" y="3573"/>
                  </a:cubicBezTo>
                  <a:lnTo>
                    <a:pt x="2810" y="3466"/>
                  </a:lnTo>
                  <a:close/>
                  <a:moveTo>
                    <a:pt x="1893" y="1"/>
                  </a:moveTo>
                  <a:cubicBezTo>
                    <a:pt x="1322" y="1"/>
                    <a:pt x="869" y="465"/>
                    <a:pt x="869" y="1025"/>
                  </a:cubicBezTo>
                  <a:lnTo>
                    <a:pt x="869" y="1037"/>
                  </a:lnTo>
                  <a:cubicBezTo>
                    <a:pt x="869" y="1168"/>
                    <a:pt x="893" y="1311"/>
                    <a:pt x="953" y="1430"/>
                  </a:cubicBezTo>
                  <a:lnTo>
                    <a:pt x="1048" y="1596"/>
                  </a:lnTo>
                  <a:lnTo>
                    <a:pt x="1048" y="1858"/>
                  </a:lnTo>
                  <a:cubicBezTo>
                    <a:pt x="1048" y="2275"/>
                    <a:pt x="1250" y="2644"/>
                    <a:pt x="1560" y="2882"/>
                  </a:cubicBezTo>
                  <a:lnTo>
                    <a:pt x="1560" y="3037"/>
                  </a:lnTo>
                  <a:cubicBezTo>
                    <a:pt x="1560" y="3108"/>
                    <a:pt x="1500" y="3180"/>
                    <a:pt x="1429" y="3216"/>
                  </a:cubicBezTo>
                  <a:lnTo>
                    <a:pt x="845" y="3382"/>
                  </a:lnTo>
                  <a:cubicBezTo>
                    <a:pt x="548" y="3466"/>
                    <a:pt x="357" y="3739"/>
                    <a:pt x="357" y="4037"/>
                  </a:cubicBezTo>
                  <a:lnTo>
                    <a:pt x="357" y="4906"/>
                  </a:lnTo>
                  <a:cubicBezTo>
                    <a:pt x="333" y="4894"/>
                    <a:pt x="310" y="4859"/>
                    <a:pt x="286" y="4847"/>
                  </a:cubicBezTo>
                  <a:cubicBezTo>
                    <a:pt x="256" y="4822"/>
                    <a:pt x="220" y="4810"/>
                    <a:pt x="185" y="4810"/>
                  </a:cubicBezTo>
                  <a:cubicBezTo>
                    <a:pt x="135" y="4810"/>
                    <a:pt x="87" y="4834"/>
                    <a:pt x="60" y="4882"/>
                  </a:cubicBezTo>
                  <a:cubicBezTo>
                    <a:pt x="0" y="4954"/>
                    <a:pt x="12" y="5061"/>
                    <a:pt x="95" y="5097"/>
                  </a:cubicBezTo>
                  <a:cubicBezTo>
                    <a:pt x="702" y="5597"/>
                    <a:pt x="1476" y="5871"/>
                    <a:pt x="2262" y="5871"/>
                  </a:cubicBezTo>
                  <a:lnTo>
                    <a:pt x="2429" y="5871"/>
                  </a:lnTo>
                  <a:cubicBezTo>
                    <a:pt x="3286" y="5835"/>
                    <a:pt x="4096" y="5478"/>
                    <a:pt x="4691" y="4859"/>
                  </a:cubicBezTo>
                  <a:cubicBezTo>
                    <a:pt x="5298" y="4251"/>
                    <a:pt x="5655" y="3454"/>
                    <a:pt x="5703" y="2596"/>
                  </a:cubicBezTo>
                  <a:cubicBezTo>
                    <a:pt x="5751" y="1751"/>
                    <a:pt x="5477" y="918"/>
                    <a:pt x="4941" y="263"/>
                  </a:cubicBezTo>
                  <a:cubicBezTo>
                    <a:pt x="4908" y="223"/>
                    <a:pt x="4861" y="206"/>
                    <a:pt x="4815" y="206"/>
                  </a:cubicBezTo>
                  <a:cubicBezTo>
                    <a:pt x="4778" y="206"/>
                    <a:pt x="4742" y="218"/>
                    <a:pt x="4715" y="239"/>
                  </a:cubicBezTo>
                  <a:cubicBezTo>
                    <a:pt x="4643" y="299"/>
                    <a:pt x="4643" y="406"/>
                    <a:pt x="4691" y="465"/>
                  </a:cubicBezTo>
                  <a:cubicBezTo>
                    <a:pt x="5167" y="1061"/>
                    <a:pt x="5417" y="1811"/>
                    <a:pt x="5370" y="2573"/>
                  </a:cubicBezTo>
                  <a:cubicBezTo>
                    <a:pt x="5334" y="3347"/>
                    <a:pt x="5013" y="4073"/>
                    <a:pt x="4465" y="4632"/>
                  </a:cubicBezTo>
                  <a:cubicBezTo>
                    <a:pt x="4358" y="4728"/>
                    <a:pt x="4262" y="4823"/>
                    <a:pt x="4155" y="4906"/>
                  </a:cubicBezTo>
                  <a:lnTo>
                    <a:pt x="4155" y="4037"/>
                  </a:lnTo>
                  <a:cubicBezTo>
                    <a:pt x="4155" y="3739"/>
                    <a:pt x="3941" y="3466"/>
                    <a:pt x="3667" y="3382"/>
                  </a:cubicBezTo>
                  <a:lnTo>
                    <a:pt x="3084" y="3216"/>
                  </a:lnTo>
                  <a:cubicBezTo>
                    <a:pt x="3012" y="3180"/>
                    <a:pt x="2953" y="3120"/>
                    <a:pt x="2953" y="3037"/>
                  </a:cubicBezTo>
                  <a:lnTo>
                    <a:pt x="2953" y="2906"/>
                  </a:lnTo>
                  <a:cubicBezTo>
                    <a:pt x="3012" y="2858"/>
                    <a:pt x="3048" y="2823"/>
                    <a:pt x="3096" y="2763"/>
                  </a:cubicBezTo>
                  <a:cubicBezTo>
                    <a:pt x="3334" y="2549"/>
                    <a:pt x="3453" y="2227"/>
                    <a:pt x="3453" y="1906"/>
                  </a:cubicBezTo>
                  <a:lnTo>
                    <a:pt x="3453" y="1596"/>
                  </a:lnTo>
                  <a:lnTo>
                    <a:pt x="3512" y="1453"/>
                  </a:lnTo>
                  <a:cubicBezTo>
                    <a:pt x="3584" y="1311"/>
                    <a:pt x="3620" y="1156"/>
                    <a:pt x="3620" y="1001"/>
                  </a:cubicBezTo>
                  <a:lnTo>
                    <a:pt x="3620" y="168"/>
                  </a:lnTo>
                  <a:cubicBezTo>
                    <a:pt x="3620" y="72"/>
                    <a:pt x="3548" y="1"/>
                    <a:pt x="3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5"/>
            <p:cNvSpPr/>
            <p:nvPr/>
          </p:nvSpPr>
          <p:spPr>
            <a:xfrm>
              <a:off x="1974207" y="1638617"/>
              <a:ext cx="43989" cy="15597"/>
            </a:xfrm>
            <a:custGeom>
              <a:rect b="b" l="l" r="r" t="t"/>
              <a:pathLst>
                <a:path extrusionOk="0" h="490" w="1382">
                  <a:moveTo>
                    <a:pt x="155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70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6"/>
                  </a:cubicBezTo>
                  <a:cubicBezTo>
                    <a:pt x="1382" y="322"/>
                    <a:pt x="1346" y="227"/>
                    <a:pt x="1275" y="191"/>
                  </a:cubicBezTo>
                  <a:cubicBezTo>
                    <a:pt x="905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46"/>
          <p:cNvSpPr txBox="1"/>
          <p:nvPr>
            <p:ph idx="4294967295" type="title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Google Shape;1583;p46"/>
          <p:cNvSpPr txBox="1"/>
          <p:nvPr>
            <p:ph idx="4294967295" type="body"/>
          </p:nvPr>
        </p:nvSpPr>
        <p:spPr>
          <a:xfrm>
            <a:off x="914400" y="1096451"/>
            <a:ext cx="73152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4" name="Google Shape;1584;p46"/>
          <p:cNvSpPr txBox="1"/>
          <p:nvPr>
            <p:ph idx="4294967295" type="body"/>
          </p:nvPr>
        </p:nvSpPr>
        <p:spPr>
          <a:xfrm>
            <a:off x="960767" y="4027759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read our FAQs or visit Slidesgo School: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47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0" name="Google Shape;1590;p47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1" name="Google Shape;1591;p47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592" name="Google Shape;1592;p47"/>
          <p:cNvGrpSpPr/>
          <p:nvPr/>
        </p:nvGrpSpPr>
        <p:grpSpPr>
          <a:xfrm>
            <a:off x="6874322" y="1729557"/>
            <a:ext cx="1446116" cy="2858697"/>
            <a:chOff x="6529419" y="1729630"/>
            <a:chExt cx="1480463" cy="2926594"/>
          </a:xfrm>
        </p:grpSpPr>
        <p:grpSp>
          <p:nvGrpSpPr>
            <p:cNvPr id="1593" name="Google Shape;1593;p47"/>
            <p:cNvGrpSpPr/>
            <p:nvPr/>
          </p:nvGrpSpPr>
          <p:grpSpPr>
            <a:xfrm>
              <a:off x="6556801" y="1729630"/>
              <a:ext cx="956596" cy="944294"/>
              <a:chOff x="3800319" y="1244877"/>
              <a:chExt cx="1098904" cy="1084772"/>
            </a:xfrm>
          </p:grpSpPr>
          <p:grpSp>
            <p:nvGrpSpPr>
              <p:cNvPr id="1594" name="Google Shape;1594;p47"/>
              <p:cNvGrpSpPr/>
              <p:nvPr/>
            </p:nvGrpSpPr>
            <p:grpSpPr>
              <a:xfrm>
                <a:off x="3800319" y="1244877"/>
                <a:ext cx="1098904" cy="1084772"/>
                <a:chOff x="3800319" y="1244877"/>
                <a:chExt cx="1098904" cy="1084772"/>
              </a:xfrm>
            </p:grpSpPr>
            <p:sp>
              <p:nvSpPr>
                <p:cNvPr id="1595" name="Google Shape;1595;p47"/>
                <p:cNvSpPr/>
                <p:nvPr/>
              </p:nvSpPr>
              <p:spPr>
                <a:xfrm>
                  <a:off x="3800319" y="1244877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6" name="Google Shape;1596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97" name="Google Shape;1597;p47"/>
              <p:cNvSpPr/>
              <p:nvPr/>
            </p:nvSpPr>
            <p:spPr>
              <a:xfrm>
                <a:off x="4162496" y="1599765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8" name="Google Shape;1598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599" name="Google Shape;1599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00" name="Google Shape;1600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1" name="Google Shape;1601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02" name="Google Shape;1602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03" name="Google Shape;1603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4" name="Google Shape;1604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5" name="Google Shape;1605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6" name="Google Shape;1606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07" name="Google Shape;1607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608" name="Google Shape;1608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609" name="Google Shape;1609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0" name="Google Shape;1610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11" name="Google Shape;1611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612" name="Google Shape;1612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3" name="Google Shape;1613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4" name="Google Shape;1614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5" name="Google Shape;1615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16" name="Google Shape;1616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617" name="Google Shape;1617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618" name="Google Shape;1618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9" name="Google Shape;1619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20" name="Google Shape;1620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621" name="Google Shape;1621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2" name="Google Shape;1622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23" name="Google Shape;1623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624" name="Google Shape;1624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625" name="Google Shape;1625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6" name="Google Shape;1626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27" name="Google Shape;1627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628" name="Google Shape;1628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9" name="Google Shape;1629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0" name="Google Shape;1630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1" name="Google Shape;1631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2" name="Google Shape;1632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8"/>
          <p:cNvGrpSpPr/>
          <p:nvPr/>
        </p:nvGrpSpPr>
        <p:grpSpPr>
          <a:xfrm>
            <a:off x="710263" y="1452275"/>
            <a:ext cx="3861913" cy="1086087"/>
            <a:chOff x="710263" y="1452275"/>
            <a:chExt cx="3861913" cy="1086087"/>
          </a:xfrm>
        </p:grpSpPr>
        <p:sp>
          <p:nvSpPr>
            <p:cNvPr id="214" name="Google Shape;214;p18"/>
            <p:cNvSpPr/>
            <p:nvPr/>
          </p:nvSpPr>
          <p:spPr>
            <a:xfrm>
              <a:off x="710275" y="1452275"/>
              <a:ext cx="3861900" cy="471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6400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5" name="Google Shape;215;p18"/>
            <p:cNvSpPr txBox="1"/>
            <p:nvPr/>
          </p:nvSpPr>
          <p:spPr>
            <a:xfrm>
              <a:off x="710263" y="2003462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773579" y="1498027"/>
              <a:ext cx="380400" cy="380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" name="Google Shape;217;p18"/>
          <p:cNvGrpSpPr/>
          <p:nvPr/>
        </p:nvGrpSpPr>
        <p:grpSpPr>
          <a:xfrm>
            <a:off x="710238" y="2943897"/>
            <a:ext cx="3861940" cy="1117178"/>
            <a:chOff x="710238" y="2943897"/>
            <a:chExt cx="3861940" cy="1117178"/>
          </a:xfrm>
        </p:grpSpPr>
        <p:sp>
          <p:nvSpPr>
            <p:cNvPr id="218" name="Google Shape;218;p18"/>
            <p:cNvSpPr/>
            <p:nvPr/>
          </p:nvSpPr>
          <p:spPr>
            <a:xfrm>
              <a:off x="710278" y="3589175"/>
              <a:ext cx="3861900" cy="471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6400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9" name="Google Shape;219;p18"/>
            <p:cNvSpPr txBox="1"/>
            <p:nvPr/>
          </p:nvSpPr>
          <p:spPr>
            <a:xfrm>
              <a:off x="710238" y="2943897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773579" y="3634937"/>
              <a:ext cx="380400" cy="38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18"/>
          <p:cNvGrpSpPr/>
          <p:nvPr/>
        </p:nvGrpSpPr>
        <p:grpSpPr>
          <a:xfrm>
            <a:off x="4572087" y="1452275"/>
            <a:ext cx="3861900" cy="1086081"/>
            <a:chOff x="4572087" y="1452275"/>
            <a:chExt cx="3861900" cy="1086081"/>
          </a:xfrm>
        </p:grpSpPr>
        <p:sp>
          <p:nvSpPr>
            <p:cNvPr id="222" name="Google Shape;222;p18"/>
            <p:cNvSpPr/>
            <p:nvPr/>
          </p:nvSpPr>
          <p:spPr>
            <a:xfrm>
              <a:off x="4572087" y="1452275"/>
              <a:ext cx="3861900" cy="471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5486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3" name="Google Shape;223;p18"/>
            <p:cNvSpPr txBox="1"/>
            <p:nvPr/>
          </p:nvSpPr>
          <p:spPr>
            <a:xfrm>
              <a:off x="6168763" y="2003456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7990183" y="1498014"/>
              <a:ext cx="380400" cy="38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18"/>
          <p:cNvGrpSpPr/>
          <p:nvPr/>
        </p:nvGrpSpPr>
        <p:grpSpPr>
          <a:xfrm>
            <a:off x="4571915" y="2943905"/>
            <a:ext cx="3861900" cy="1117170"/>
            <a:chOff x="4571915" y="2943905"/>
            <a:chExt cx="3861900" cy="1117170"/>
          </a:xfrm>
        </p:grpSpPr>
        <p:sp>
          <p:nvSpPr>
            <p:cNvPr id="226" name="Google Shape;226;p18"/>
            <p:cNvSpPr/>
            <p:nvPr/>
          </p:nvSpPr>
          <p:spPr>
            <a:xfrm>
              <a:off x="4571915" y="3589175"/>
              <a:ext cx="3861900" cy="471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5486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7" name="Google Shape;227;p18"/>
            <p:cNvSpPr txBox="1"/>
            <p:nvPr/>
          </p:nvSpPr>
          <p:spPr>
            <a:xfrm>
              <a:off x="6168738" y="294390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7990183" y="3634821"/>
              <a:ext cx="380400" cy="38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18"/>
          <p:cNvGrpSpPr/>
          <p:nvPr/>
        </p:nvGrpSpPr>
        <p:grpSpPr>
          <a:xfrm>
            <a:off x="8074935" y="1582712"/>
            <a:ext cx="210895" cy="210895"/>
            <a:chOff x="5049725" y="249400"/>
            <a:chExt cx="481825" cy="481825"/>
          </a:xfrm>
        </p:grpSpPr>
        <p:sp>
          <p:nvSpPr>
            <p:cNvPr id="230" name="Google Shape;230;p18"/>
            <p:cNvSpPr/>
            <p:nvPr/>
          </p:nvSpPr>
          <p:spPr>
            <a:xfrm>
              <a:off x="5191775" y="560925"/>
              <a:ext cx="197625" cy="170300"/>
            </a:xfrm>
            <a:custGeom>
              <a:rect b="b" l="l" r="r" t="t"/>
              <a:pathLst>
                <a:path extrusionOk="0" h="6812" w="7905">
                  <a:moveTo>
                    <a:pt x="6213" y="1129"/>
                  </a:moveTo>
                  <a:cubicBezTo>
                    <a:pt x="6523" y="1129"/>
                    <a:pt x="6776" y="1379"/>
                    <a:pt x="6776" y="1693"/>
                  </a:cubicBezTo>
                  <a:cubicBezTo>
                    <a:pt x="6776" y="2006"/>
                    <a:pt x="6523" y="2259"/>
                    <a:pt x="6213" y="2259"/>
                  </a:cubicBezTo>
                  <a:lnTo>
                    <a:pt x="1696" y="2259"/>
                  </a:lnTo>
                  <a:cubicBezTo>
                    <a:pt x="1383" y="2259"/>
                    <a:pt x="1130" y="2006"/>
                    <a:pt x="1130" y="1693"/>
                  </a:cubicBezTo>
                  <a:cubicBezTo>
                    <a:pt x="1130" y="1379"/>
                    <a:pt x="1383" y="1129"/>
                    <a:pt x="1696" y="1129"/>
                  </a:cubicBezTo>
                  <a:close/>
                  <a:moveTo>
                    <a:pt x="6213" y="3388"/>
                  </a:moveTo>
                  <a:cubicBezTo>
                    <a:pt x="6523" y="3388"/>
                    <a:pt x="6776" y="3638"/>
                    <a:pt x="6776" y="3951"/>
                  </a:cubicBezTo>
                  <a:cubicBezTo>
                    <a:pt x="6776" y="4264"/>
                    <a:pt x="6523" y="4517"/>
                    <a:pt x="6213" y="4517"/>
                  </a:cubicBezTo>
                  <a:lnTo>
                    <a:pt x="1696" y="4517"/>
                  </a:lnTo>
                  <a:cubicBezTo>
                    <a:pt x="1383" y="4517"/>
                    <a:pt x="1130" y="4264"/>
                    <a:pt x="1130" y="3951"/>
                  </a:cubicBezTo>
                  <a:cubicBezTo>
                    <a:pt x="1130" y="3638"/>
                    <a:pt x="1383" y="3388"/>
                    <a:pt x="1696" y="3388"/>
                  </a:cubicBezTo>
                  <a:close/>
                  <a:moveTo>
                    <a:pt x="0" y="0"/>
                  </a:moveTo>
                  <a:lnTo>
                    <a:pt x="0" y="6249"/>
                  </a:lnTo>
                  <a:cubicBezTo>
                    <a:pt x="0" y="6559"/>
                    <a:pt x="253" y="6812"/>
                    <a:pt x="567" y="6812"/>
                  </a:cubicBezTo>
                  <a:lnTo>
                    <a:pt x="7342" y="6812"/>
                  </a:lnTo>
                  <a:cubicBezTo>
                    <a:pt x="7652" y="6812"/>
                    <a:pt x="7905" y="6559"/>
                    <a:pt x="7905" y="6249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5049725" y="249400"/>
              <a:ext cx="481825" cy="396225"/>
            </a:xfrm>
            <a:custGeom>
              <a:rect b="b" l="l" r="r" t="t"/>
              <a:pathLst>
                <a:path extrusionOk="0" h="15849" w="19273">
                  <a:moveTo>
                    <a:pt x="4553" y="4518"/>
                  </a:moveTo>
                  <a:lnTo>
                    <a:pt x="4553" y="5686"/>
                  </a:lnTo>
                  <a:lnTo>
                    <a:pt x="3424" y="5686"/>
                  </a:lnTo>
                  <a:lnTo>
                    <a:pt x="3424" y="4948"/>
                  </a:lnTo>
                  <a:cubicBezTo>
                    <a:pt x="3424" y="4710"/>
                    <a:pt x="3617" y="4518"/>
                    <a:pt x="3852" y="4518"/>
                  </a:cubicBezTo>
                  <a:close/>
                  <a:moveTo>
                    <a:pt x="15418" y="4518"/>
                  </a:moveTo>
                  <a:cubicBezTo>
                    <a:pt x="15653" y="4518"/>
                    <a:pt x="15845" y="4710"/>
                    <a:pt x="15845" y="4948"/>
                  </a:cubicBezTo>
                  <a:lnTo>
                    <a:pt x="15845" y="5686"/>
                  </a:lnTo>
                  <a:lnTo>
                    <a:pt x="14716" y="5686"/>
                  </a:lnTo>
                  <a:lnTo>
                    <a:pt x="14716" y="4518"/>
                  </a:lnTo>
                  <a:close/>
                  <a:moveTo>
                    <a:pt x="10199" y="1130"/>
                  </a:moveTo>
                  <a:lnTo>
                    <a:pt x="10199" y="3954"/>
                  </a:lnTo>
                  <a:cubicBezTo>
                    <a:pt x="10199" y="4265"/>
                    <a:pt x="10452" y="4518"/>
                    <a:pt x="10765" y="4518"/>
                  </a:cubicBezTo>
                  <a:lnTo>
                    <a:pt x="13587" y="4518"/>
                  </a:lnTo>
                  <a:lnTo>
                    <a:pt x="13587" y="6815"/>
                  </a:lnTo>
                  <a:lnTo>
                    <a:pt x="5682" y="6815"/>
                  </a:lnTo>
                  <a:lnTo>
                    <a:pt x="5682" y="1130"/>
                  </a:lnTo>
                  <a:close/>
                  <a:moveTo>
                    <a:pt x="16412" y="9074"/>
                  </a:moveTo>
                  <a:cubicBezTo>
                    <a:pt x="16722" y="9074"/>
                    <a:pt x="16975" y="9324"/>
                    <a:pt x="16975" y="9637"/>
                  </a:cubicBezTo>
                  <a:cubicBezTo>
                    <a:pt x="16975" y="9950"/>
                    <a:pt x="16722" y="10203"/>
                    <a:pt x="16412" y="10203"/>
                  </a:cubicBezTo>
                  <a:lnTo>
                    <a:pt x="15282" y="10203"/>
                  </a:lnTo>
                  <a:cubicBezTo>
                    <a:pt x="14969" y="10203"/>
                    <a:pt x="14716" y="9950"/>
                    <a:pt x="14716" y="9637"/>
                  </a:cubicBezTo>
                  <a:cubicBezTo>
                    <a:pt x="14716" y="9324"/>
                    <a:pt x="14969" y="9074"/>
                    <a:pt x="15282" y="9074"/>
                  </a:cubicBezTo>
                  <a:close/>
                  <a:moveTo>
                    <a:pt x="10782" y="1"/>
                  </a:moveTo>
                  <a:cubicBezTo>
                    <a:pt x="10776" y="1"/>
                    <a:pt x="10771" y="1"/>
                    <a:pt x="10765" y="1"/>
                  </a:cubicBezTo>
                  <a:lnTo>
                    <a:pt x="5119" y="1"/>
                  </a:lnTo>
                  <a:cubicBezTo>
                    <a:pt x="4806" y="1"/>
                    <a:pt x="4553" y="254"/>
                    <a:pt x="4553" y="567"/>
                  </a:cubicBezTo>
                  <a:lnTo>
                    <a:pt x="4553" y="3388"/>
                  </a:lnTo>
                  <a:lnTo>
                    <a:pt x="3852" y="3388"/>
                  </a:lnTo>
                  <a:cubicBezTo>
                    <a:pt x="2993" y="3388"/>
                    <a:pt x="2295" y="4087"/>
                    <a:pt x="2295" y="4948"/>
                  </a:cubicBezTo>
                  <a:lnTo>
                    <a:pt x="2295" y="5686"/>
                  </a:lnTo>
                  <a:lnTo>
                    <a:pt x="1693" y="5686"/>
                  </a:lnTo>
                  <a:cubicBezTo>
                    <a:pt x="756" y="5686"/>
                    <a:pt x="0" y="6442"/>
                    <a:pt x="0" y="7378"/>
                  </a:cubicBezTo>
                  <a:lnTo>
                    <a:pt x="0" y="14154"/>
                  </a:lnTo>
                  <a:cubicBezTo>
                    <a:pt x="0" y="15090"/>
                    <a:pt x="756" y="15846"/>
                    <a:pt x="1693" y="15849"/>
                  </a:cubicBezTo>
                  <a:lnTo>
                    <a:pt x="4553" y="15849"/>
                  </a:lnTo>
                  <a:lnTo>
                    <a:pt x="4553" y="12461"/>
                  </a:lnTo>
                  <a:lnTo>
                    <a:pt x="3990" y="12461"/>
                  </a:lnTo>
                  <a:cubicBezTo>
                    <a:pt x="3677" y="12461"/>
                    <a:pt x="3424" y="12208"/>
                    <a:pt x="3424" y="11895"/>
                  </a:cubicBezTo>
                  <a:cubicBezTo>
                    <a:pt x="3424" y="11582"/>
                    <a:pt x="3677" y="11332"/>
                    <a:pt x="3990" y="11332"/>
                  </a:cubicBezTo>
                  <a:lnTo>
                    <a:pt x="15282" y="11332"/>
                  </a:lnTo>
                  <a:cubicBezTo>
                    <a:pt x="15593" y="11332"/>
                    <a:pt x="15845" y="11582"/>
                    <a:pt x="15845" y="11895"/>
                  </a:cubicBezTo>
                  <a:cubicBezTo>
                    <a:pt x="15845" y="12208"/>
                    <a:pt x="15593" y="12461"/>
                    <a:pt x="15282" y="12461"/>
                  </a:cubicBezTo>
                  <a:lnTo>
                    <a:pt x="14716" y="12461"/>
                  </a:lnTo>
                  <a:lnTo>
                    <a:pt x="14716" y="15849"/>
                  </a:lnTo>
                  <a:lnTo>
                    <a:pt x="17541" y="15849"/>
                  </a:lnTo>
                  <a:cubicBezTo>
                    <a:pt x="18474" y="15849"/>
                    <a:pt x="19272" y="15087"/>
                    <a:pt x="19272" y="14154"/>
                  </a:cubicBezTo>
                  <a:lnTo>
                    <a:pt x="19272" y="7378"/>
                  </a:lnTo>
                  <a:cubicBezTo>
                    <a:pt x="19272" y="6445"/>
                    <a:pt x="18474" y="5686"/>
                    <a:pt x="17541" y="5686"/>
                  </a:cubicBezTo>
                  <a:lnTo>
                    <a:pt x="16975" y="5686"/>
                  </a:lnTo>
                  <a:lnTo>
                    <a:pt x="16975" y="4948"/>
                  </a:lnTo>
                  <a:cubicBezTo>
                    <a:pt x="16975" y="4087"/>
                    <a:pt x="16276" y="3388"/>
                    <a:pt x="15418" y="3388"/>
                  </a:cubicBezTo>
                  <a:lnTo>
                    <a:pt x="14385" y="3388"/>
                  </a:lnTo>
                  <a:cubicBezTo>
                    <a:pt x="11026" y="30"/>
                    <a:pt x="11079" y="1"/>
                    <a:pt x="107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2" name="Google Shape;232;p18"/>
          <p:cNvGrpSpPr/>
          <p:nvPr/>
        </p:nvGrpSpPr>
        <p:grpSpPr>
          <a:xfrm>
            <a:off x="8074935" y="3719450"/>
            <a:ext cx="210895" cy="210895"/>
            <a:chOff x="5660400" y="238125"/>
            <a:chExt cx="481825" cy="481825"/>
          </a:xfrm>
        </p:grpSpPr>
        <p:sp>
          <p:nvSpPr>
            <p:cNvPr id="233" name="Google Shape;233;p18"/>
            <p:cNvSpPr/>
            <p:nvPr/>
          </p:nvSpPr>
          <p:spPr>
            <a:xfrm>
              <a:off x="5660400" y="436700"/>
              <a:ext cx="481825" cy="283250"/>
            </a:xfrm>
            <a:custGeom>
              <a:rect b="b" l="l" r="r" t="t"/>
              <a:pathLst>
                <a:path extrusionOk="0" h="11330" w="19273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5660400" y="238125"/>
              <a:ext cx="481825" cy="170375"/>
            </a:xfrm>
            <a:custGeom>
              <a:rect b="b" l="l" r="r" t="t"/>
              <a:pathLst>
                <a:path extrusionOk="0" h="6815" w="19273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5" name="Google Shape;235;p18"/>
          <p:cNvSpPr/>
          <p:nvPr/>
        </p:nvSpPr>
        <p:spPr>
          <a:xfrm>
            <a:off x="869848" y="3719581"/>
            <a:ext cx="187861" cy="210895"/>
          </a:xfrm>
          <a:custGeom>
            <a:rect b="b" l="l" r="r" t="t"/>
            <a:pathLst>
              <a:path extrusionOk="0" h="19273" w="17168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236" name="Google Shape;236;p18"/>
          <p:cNvGrpSpPr/>
          <p:nvPr/>
        </p:nvGrpSpPr>
        <p:grpSpPr>
          <a:xfrm>
            <a:off x="871096" y="1582738"/>
            <a:ext cx="185366" cy="210895"/>
            <a:chOff x="6264525" y="842250"/>
            <a:chExt cx="423500" cy="481825"/>
          </a:xfrm>
        </p:grpSpPr>
        <p:sp>
          <p:nvSpPr>
            <p:cNvPr id="237" name="Google Shape;237;p18"/>
            <p:cNvSpPr/>
            <p:nvPr/>
          </p:nvSpPr>
          <p:spPr>
            <a:xfrm>
              <a:off x="6264525" y="1033450"/>
              <a:ext cx="135300" cy="266450"/>
            </a:xfrm>
            <a:custGeom>
              <a:rect b="b" l="l" r="r" t="t"/>
              <a:pathLst>
                <a:path extrusionOk="0" h="10658" w="5412">
                  <a:moveTo>
                    <a:pt x="1" y="1"/>
                  </a:moveTo>
                  <a:lnTo>
                    <a:pt x="1" y="9932"/>
                  </a:lnTo>
                  <a:cubicBezTo>
                    <a:pt x="1" y="10182"/>
                    <a:pt x="61" y="10429"/>
                    <a:pt x="169" y="10658"/>
                  </a:cubicBezTo>
                  <a:lnTo>
                    <a:pt x="5412" y="54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6552700" y="1033450"/>
              <a:ext cx="135325" cy="266450"/>
            </a:xfrm>
            <a:custGeom>
              <a:rect b="b" l="l" r="r" t="t"/>
              <a:pathLst>
                <a:path extrusionOk="0" h="10658" w="5413">
                  <a:moveTo>
                    <a:pt x="5412" y="1"/>
                  </a:moveTo>
                  <a:lnTo>
                    <a:pt x="1" y="5415"/>
                  </a:lnTo>
                  <a:lnTo>
                    <a:pt x="5243" y="10658"/>
                  </a:lnTo>
                  <a:cubicBezTo>
                    <a:pt x="5352" y="10429"/>
                    <a:pt x="5412" y="10182"/>
                    <a:pt x="5412" y="9932"/>
                  </a:cubicBezTo>
                  <a:lnTo>
                    <a:pt x="54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6462150" y="985275"/>
              <a:ext cx="28025" cy="28250"/>
            </a:xfrm>
            <a:custGeom>
              <a:rect b="b" l="l" r="r" t="t"/>
              <a:pathLst>
                <a:path extrusionOk="0" h="1130" w="1121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955" y="1130"/>
                    <a:pt x="1060" y="862"/>
                    <a:pt x="1120" y="528"/>
                  </a:cubicBezTo>
                  <a:cubicBezTo>
                    <a:pt x="1102" y="233"/>
                    <a:pt x="862" y="4"/>
                    <a:pt x="5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6288775" y="1182900"/>
              <a:ext cx="375075" cy="141175"/>
            </a:xfrm>
            <a:custGeom>
              <a:rect b="b" l="l" r="r" t="t"/>
              <a:pathLst>
                <a:path extrusionOk="0" h="5647" w="15003">
                  <a:moveTo>
                    <a:pt x="5475" y="0"/>
                  </a:moveTo>
                  <a:lnTo>
                    <a:pt x="0" y="5478"/>
                  </a:lnTo>
                  <a:cubicBezTo>
                    <a:pt x="226" y="5586"/>
                    <a:pt x="473" y="5646"/>
                    <a:pt x="726" y="5646"/>
                  </a:cubicBezTo>
                  <a:lnTo>
                    <a:pt x="14277" y="5646"/>
                  </a:lnTo>
                  <a:cubicBezTo>
                    <a:pt x="14527" y="5646"/>
                    <a:pt x="14774" y="5586"/>
                    <a:pt x="15002" y="5478"/>
                  </a:cubicBez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6278675" y="965325"/>
              <a:ext cx="42350" cy="84725"/>
            </a:xfrm>
            <a:custGeom>
              <a:rect b="b" l="l" r="r" t="t"/>
              <a:pathLst>
                <a:path extrusionOk="0" h="3389" w="1694">
                  <a:moveTo>
                    <a:pt x="1693" y="1"/>
                  </a:moveTo>
                  <a:lnTo>
                    <a:pt x="1" y="1693"/>
                  </a:lnTo>
                  <a:lnTo>
                    <a:pt x="1693" y="3388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6631525" y="965325"/>
              <a:ext cx="42400" cy="84725"/>
            </a:xfrm>
            <a:custGeom>
              <a:rect b="b" l="l" r="r" t="t"/>
              <a:pathLst>
                <a:path extrusionOk="0" h="3389" w="1696">
                  <a:moveTo>
                    <a:pt x="1" y="1"/>
                  </a:moveTo>
                  <a:lnTo>
                    <a:pt x="1" y="3388"/>
                  </a:lnTo>
                  <a:lnTo>
                    <a:pt x="1696" y="16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6349225" y="842250"/>
              <a:ext cx="254100" cy="312425"/>
            </a:xfrm>
            <a:custGeom>
              <a:rect b="b" l="l" r="r" t="t"/>
              <a:pathLst>
                <a:path extrusionOk="0" h="12497" w="10164">
                  <a:moveTo>
                    <a:pt x="5081" y="2333"/>
                  </a:moveTo>
                  <a:cubicBezTo>
                    <a:pt x="5779" y="2333"/>
                    <a:pt x="6477" y="2518"/>
                    <a:pt x="7098" y="2885"/>
                  </a:cubicBezTo>
                  <a:cubicBezTo>
                    <a:pt x="8299" y="3596"/>
                    <a:pt x="9034" y="4891"/>
                    <a:pt x="9034" y="6288"/>
                  </a:cubicBezTo>
                  <a:cubicBezTo>
                    <a:pt x="9034" y="7293"/>
                    <a:pt x="8207" y="7981"/>
                    <a:pt x="7335" y="7981"/>
                  </a:cubicBezTo>
                  <a:cubicBezTo>
                    <a:pt x="6947" y="7981"/>
                    <a:pt x="6550" y="7845"/>
                    <a:pt x="6213" y="7540"/>
                  </a:cubicBezTo>
                  <a:cubicBezTo>
                    <a:pt x="5894" y="7824"/>
                    <a:pt x="5492" y="7968"/>
                    <a:pt x="5089" y="7968"/>
                  </a:cubicBezTo>
                  <a:cubicBezTo>
                    <a:pt x="4739" y="7968"/>
                    <a:pt x="4388" y="7860"/>
                    <a:pt x="4090" y="7640"/>
                  </a:cubicBezTo>
                  <a:cubicBezTo>
                    <a:pt x="3448" y="7170"/>
                    <a:pt x="3222" y="6315"/>
                    <a:pt x="3551" y="5589"/>
                  </a:cubicBezTo>
                  <a:cubicBezTo>
                    <a:pt x="3826" y="4973"/>
                    <a:pt x="4435" y="4593"/>
                    <a:pt x="5087" y="4593"/>
                  </a:cubicBezTo>
                  <a:cubicBezTo>
                    <a:pt x="5205" y="4593"/>
                    <a:pt x="5325" y="4606"/>
                    <a:pt x="5445" y="4632"/>
                  </a:cubicBezTo>
                  <a:cubicBezTo>
                    <a:pt x="6225" y="4800"/>
                    <a:pt x="6779" y="5490"/>
                    <a:pt x="6776" y="6288"/>
                  </a:cubicBezTo>
                  <a:cubicBezTo>
                    <a:pt x="6776" y="6660"/>
                    <a:pt x="7058" y="6846"/>
                    <a:pt x="7340" y="6846"/>
                  </a:cubicBezTo>
                  <a:cubicBezTo>
                    <a:pt x="7623" y="6846"/>
                    <a:pt x="7905" y="6660"/>
                    <a:pt x="7905" y="6288"/>
                  </a:cubicBezTo>
                  <a:cubicBezTo>
                    <a:pt x="7905" y="5288"/>
                    <a:pt x="7378" y="4367"/>
                    <a:pt x="6520" y="3858"/>
                  </a:cubicBezTo>
                  <a:cubicBezTo>
                    <a:pt x="6076" y="3595"/>
                    <a:pt x="5578" y="3463"/>
                    <a:pt x="5080" y="3463"/>
                  </a:cubicBezTo>
                  <a:cubicBezTo>
                    <a:pt x="4614" y="3463"/>
                    <a:pt x="4147" y="3578"/>
                    <a:pt x="3725" y="3810"/>
                  </a:cubicBezTo>
                  <a:cubicBezTo>
                    <a:pt x="2849" y="4288"/>
                    <a:pt x="2295" y="5195"/>
                    <a:pt x="2262" y="6191"/>
                  </a:cubicBezTo>
                  <a:cubicBezTo>
                    <a:pt x="2226" y="7188"/>
                    <a:pt x="2723" y="8128"/>
                    <a:pt x="3563" y="8667"/>
                  </a:cubicBezTo>
                  <a:cubicBezTo>
                    <a:pt x="4023" y="8960"/>
                    <a:pt x="4541" y="9107"/>
                    <a:pt x="5077" y="9107"/>
                  </a:cubicBezTo>
                  <a:cubicBezTo>
                    <a:pt x="5519" y="9107"/>
                    <a:pt x="5973" y="9007"/>
                    <a:pt x="6414" y="8805"/>
                  </a:cubicBezTo>
                  <a:cubicBezTo>
                    <a:pt x="6502" y="8765"/>
                    <a:pt x="6585" y="8746"/>
                    <a:pt x="6664" y="8746"/>
                  </a:cubicBezTo>
                  <a:cubicBezTo>
                    <a:pt x="7191" y="8746"/>
                    <a:pt x="7476" y="9559"/>
                    <a:pt x="6884" y="9832"/>
                  </a:cubicBezTo>
                  <a:cubicBezTo>
                    <a:pt x="6300" y="10100"/>
                    <a:pt x="5685" y="10239"/>
                    <a:pt x="5077" y="10239"/>
                  </a:cubicBezTo>
                  <a:cubicBezTo>
                    <a:pt x="4340" y="10239"/>
                    <a:pt x="3611" y="10036"/>
                    <a:pt x="2954" y="9615"/>
                  </a:cubicBezTo>
                  <a:cubicBezTo>
                    <a:pt x="1777" y="8865"/>
                    <a:pt x="1084" y="7546"/>
                    <a:pt x="1133" y="6152"/>
                  </a:cubicBezTo>
                  <a:cubicBezTo>
                    <a:pt x="1178" y="4755"/>
                    <a:pt x="1958" y="3490"/>
                    <a:pt x="3183" y="2819"/>
                  </a:cubicBezTo>
                  <a:cubicBezTo>
                    <a:pt x="3775" y="2494"/>
                    <a:pt x="4429" y="2333"/>
                    <a:pt x="5081" y="2333"/>
                  </a:cubicBezTo>
                  <a:close/>
                  <a:moveTo>
                    <a:pt x="618" y="0"/>
                  </a:moveTo>
                  <a:cubicBezTo>
                    <a:pt x="277" y="0"/>
                    <a:pt x="0" y="277"/>
                    <a:pt x="0" y="618"/>
                  </a:cubicBezTo>
                  <a:lnTo>
                    <a:pt x="0" y="9441"/>
                  </a:lnTo>
                  <a:lnTo>
                    <a:pt x="3057" y="12497"/>
                  </a:lnTo>
                  <a:lnTo>
                    <a:pt x="7107" y="12497"/>
                  </a:lnTo>
                  <a:lnTo>
                    <a:pt x="10163" y="9441"/>
                  </a:lnTo>
                  <a:lnTo>
                    <a:pt x="10163" y="723"/>
                  </a:lnTo>
                  <a:cubicBezTo>
                    <a:pt x="10163" y="326"/>
                    <a:pt x="9838" y="0"/>
                    <a:pt x="9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44" name="Google Shape;244;p1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245" name="Google Shape;245;p18"/>
          <p:cNvGrpSpPr/>
          <p:nvPr/>
        </p:nvGrpSpPr>
        <p:grpSpPr>
          <a:xfrm>
            <a:off x="3229375" y="1413975"/>
            <a:ext cx="2685300" cy="2685300"/>
            <a:chOff x="3229375" y="1413975"/>
            <a:chExt cx="2685300" cy="2685300"/>
          </a:xfrm>
        </p:grpSpPr>
        <p:sp>
          <p:nvSpPr>
            <p:cNvPr id="246" name="Google Shape;246;p18"/>
            <p:cNvSpPr/>
            <p:nvPr/>
          </p:nvSpPr>
          <p:spPr>
            <a:xfrm>
              <a:off x="3229375" y="1413975"/>
              <a:ext cx="2685300" cy="2685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3479913" y="1664525"/>
              <a:ext cx="2184300" cy="21843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3666663" y="1851275"/>
              <a:ext cx="1810800" cy="1810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4572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 and is the second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9" name="Google Shape;249;p18"/>
          <p:cNvSpPr/>
          <p:nvPr/>
        </p:nvSpPr>
        <p:spPr>
          <a:xfrm>
            <a:off x="4402392" y="2101698"/>
            <a:ext cx="339253" cy="318060"/>
          </a:xfrm>
          <a:custGeom>
            <a:rect b="b" l="l" r="r" t="t"/>
            <a:pathLst>
              <a:path extrusionOk="0" h="18069" w="19273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255" name="Google Shape;255;p19"/>
          <p:cNvGrpSpPr/>
          <p:nvPr/>
        </p:nvGrpSpPr>
        <p:grpSpPr>
          <a:xfrm>
            <a:off x="3433276" y="2409276"/>
            <a:ext cx="5000574" cy="847200"/>
            <a:chOff x="3433276" y="2409276"/>
            <a:chExt cx="5000574" cy="847200"/>
          </a:xfrm>
        </p:grpSpPr>
        <p:sp>
          <p:nvSpPr>
            <p:cNvPr id="256" name="Google Shape;256;p19"/>
            <p:cNvSpPr/>
            <p:nvPr/>
          </p:nvSpPr>
          <p:spPr>
            <a:xfrm rot="-5400000">
              <a:off x="4121626" y="1720926"/>
              <a:ext cx="847200" cy="2223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4288175" y="2639976"/>
              <a:ext cx="1948800" cy="3858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8" name="Google Shape;258;p19"/>
            <p:cNvSpPr txBox="1"/>
            <p:nvPr/>
          </p:nvSpPr>
          <p:spPr>
            <a:xfrm>
              <a:off x="6347050" y="2565426"/>
              <a:ext cx="208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also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9" name="Google Shape;259;p19"/>
          <p:cNvGrpSpPr/>
          <p:nvPr/>
        </p:nvGrpSpPr>
        <p:grpSpPr>
          <a:xfrm>
            <a:off x="3433276" y="3545638"/>
            <a:ext cx="5000574" cy="847200"/>
            <a:chOff x="3433276" y="3545638"/>
            <a:chExt cx="5000574" cy="847200"/>
          </a:xfrm>
        </p:grpSpPr>
        <p:sp>
          <p:nvSpPr>
            <p:cNvPr id="260" name="Google Shape;260;p19"/>
            <p:cNvSpPr/>
            <p:nvPr/>
          </p:nvSpPr>
          <p:spPr>
            <a:xfrm rot="-5400000">
              <a:off x="4121626" y="2857288"/>
              <a:ext cx="847200" cy="2223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4288175" y="3776338"/>
              <a:ext cx="1948800" cy="3858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262" name="Google Shape;262;p19"/>
            <p:cNvSpPr txBox="1"/>
            <p:nvPr/>
          </p:nvSpPr>
          <p:spPr>
            <a:xfrm>
              <a:off x="6347050" y="3701788"/>
              <a:ext cx="208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3" name="Google Shape;263;p19"/>
          <p:cNvGrpSpPr/>
          <p:nvPr/>
        </p:nvGrpSpPr>
        <p:grpSpPr>
          <a:xfrm>
            <a:off x="3433276" y="1272915"/>
            <a:ext cx="5000574" cy="847200"/>
            <a:chOff x="3433276" y="1272915"/>
            <a:chExt cx="5000574" cy="847200"/>
          </a:xfrm>
        </p:grpSpPr>
        <p:sp>
          <p:nvSpPr>
            <p:cNvPr id="264" name="Google Shape;264;p19"/>
            <p:cNvSpPr/>
            <p:nvPr/>
          </p:nvSpPr>
          <p:spPr>
            <a:xfrm rot="-5400000">
              <a:off x="4121626" y="584565"/>
              <a:ext cx="847200" cy="2223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4288175" y="1503615"/>
              <a:ext cx="1948800" cy="3858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6" name="Google Shape;266;p19"/>
            <p:cNvSpPr txBox="1"/>
            <p:nvPr/>
          </p:nvSpPr>
          <p:spPr>
            <a:xfrm>
              <a:off x="6347050" y="1429065"/>
              <a:ext cx="208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7" name="Google Shape;267;p19"/>
          <p:cNvGrpSpPr/>
          <p:nvPr/>
        </p:nvGrpSpPr>
        <p:grpSpPr>
          <a:xfrm>
            <a:off x="3655614" y="1526889"/>
            <a:ext cx="339253" cy="339253"/>
            <a:chOff x="3271200" y="1435075"/>
            <a:chExt cx="481825" cy="481825"/>
          </a:xfrm>
        </p:grpSpPr>
        <p:sp>
          <p:nvSpPr>
            <p:cNvPr id="268" name="Google Shape;268;p19"/>
            <p:cNvSpPr/>
            <p:nvPr/>
          </p:nvSpPr>
          <p:spPr>
            <a:xfrm>
              <a:off x="3271200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356575" y="1520525"/>
              <a:ext cx="311000" cy="311025"/>
            </a:xfrm>
            <a:custGeom>
              <a:rect b="b" l="l" r="r" t="t"/>
              <a:pathLst>
                <a:path extrusionOk="0" h="12441" w="1244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0" name="Google Shape;270;p19"/>
          <p:cNvGrpSpPr/>
          <p:nvPr/>
        </p:nvGrpSpPr>
        <p:grpSpPr>
          <a:xfrm>
            <a:off x="3715295" y="2663329"/>
            <a:ext cx="219890" cy="339095"/>
            <a:chOff x="5726350" y="2028150"/>
            <a:chExt cx="312300" cy="481600"/>
          </a:xfrm>
        </p:grpSpPr>
        <p:sp>
          <p:nvSpPr>
            <p:cNvPr id="271" name="Google Shape;271;p19"/>
            <p:cNvSpPr/>
            <p:nvPr/>
          </p:nvSpPr>
          <p:spPr>
            <a:xfrm>
              <a:off x="5756075" y="2028150"/>
              <a:ext cx="252825" cy="83275"/>
            </a:xfrm>
            <a:custGeom>
              <a:rect b="b" l="l" r="r" t="t"/>
              <a:pathLst>
                <a:path extrusionOk="0" h="3331" w="10113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5726350" y="2139650"/>
              <a:ext cx="312300" cy="224425"/>
            </a:xfrm>
            <a:custGeom>
              <a:rect b="b" l="l" r="r" t="t"/>
              <a:pathLst>
                <a:path extrusionOk="0" h="8977" w="12492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5842500" y="2392350"/>
              <a:ext cx="79975" cy="117400"/>
            </a:xfrm>
            <a:custGeom>
              <a:rect b="b" l="l" r="r" t="t"/>
              <a:pathLst>
                <a:path extrusionOk="0" h="4696" w="3199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4" name="Google Shape;274;p19"/>
          <p:cNvGrpSpPr/>
          <p:nvPr/>
        </p:nvGrpSpPr>
        <p:grpSpPr>
          <a:xfrm>
            <a:off x="3654954" y="3799602"/>
            <a:ext cx="340573" cy="339271"/>
            <a:chOff x="898875" y="4399275"/>
            <a:chExt cx="483700" cy="481850"/>
          </a:xfrm>
        </p:grpSpPr>
        <p:sp>
          <p:nvSpPr>
            <p:cNvPr id="275" name="Google Shape;275;p19"/>
            <p:cNvSpPr/>
            <p:nvPr/>
          </p:nvSpPr>
          <p:spPr>
            <a:xfrm>
              <a:off x="992750" y="4642900"/>
              <a:ext cx="145300" cy="144100"/>
            </a:xfrm>
            <a:custGeom>
              <a:rect b="b" l="l" r="r" t="t"/>
              <a:pathLst>
                <a:path extrusionOk="0" h="5764" w="5812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1138025" y="4763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1269550" y="4399275"/>
              <a:ext cx="113025" cy="112125"/>
            </a:xfrm>
            <a:custGeom>
              <a:rect b="b" l="l" r="r" t="t"/>
              <a:pathLst>
                <a:path extrusionOk="0" h="4485" w="4521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161975" y="4531175"/>
              <a:ext cx="91400" cy="84350"/>
            </a:xfrm>
            <a:custGeom>
              <a:rect b="b" l="l" r="r" t="t"/>
              <a:pathLst>
                <a:path extrusionOk="0" h="3374" w="3656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1031050" y="4411100"/>
              <a:ext cx="338650" cy="338725"/>
            </a:xfrm>
            <a:custGeom>
              <a:rect b="b" l="l" r="r" t="t"/>
              <a:pathLst>
                <a:path extrusionOk="0" h="13549" w="13546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1130500" y="4740450"/>
              <a:ext cx="108950" cy="111250"/>
            </a:xfrm>
            <a:custGeom>
              <a:rect b="b" l="l" r="r" t="t"/>
              <a:pathLst>
                <a:path extrusionOk="0" h="4450" w="4358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927325" y="4539825"/>
              <a:ext cx="114150" cy="109800"/>
            </a:xfrm>
            <a:custGeom>
              <a:rect b="b" l="l" r="r" t="t"/>
              <a:pathLst>
                <a:path extrusionOk="0" h="4392" w="4566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898875" y="4711550"/>
              <a:ext cx="170825" cy="169575"/>
            </a:xfrm>
            <a:custGeom>
              <a:rect b="b" l="l" r="r" t="t"/>
              <a:pathLst>
                <a:path extrusionOk="0" h="6783" w="683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3" name="Google Shape;283;p19"/>
          <p:cNvGrpSpPr/>
          <p:nvPr/>
        </p:nvGrpSpPr>
        <p:grpSpPr>
          <a:xfrm>
            <a:off x="710275" y="1696445"/>
            <a:ext cx="2460575" cy="2272941"/>
            <a:chOff x="710275" y="1696445"/>
            <a:chExt cx="2460575" cy="2272941"/>
          </a:xfrm>
        </p:grpSpPr>
        <p:grpSp>
          <p:nvGrpSpPr>
            <p:cNvPr id="284" name="Google Shape;284;p19"/>
            <p:cNvGrpSpPr/>
            <p:nvPr/>
          </p:nvGrpSpPr>
          <p:grpSpPr>
            <a:xfrm>
              <a:off x="2288356" y="1696445"/>
              <a:ext cx="882450" cy="1136250"/>
              <a:chOff x="2288356" y="1696445"/>
              <a:chExt cx="882450" cy="1136250"/>
            </a:xfrm>
          </p:grpSpPr>
          <p:sp>
            <p:nvSpPr>
              <p:cNvPr id="285" name="Google Shape;285;p19"/>
              <p:cNvSpPr/>
              <p:nvPr/>
            </p:nvSpPr>
            <p:spPr>
              <a:xfrm flipH="1">
                <a:off x="2288356" y="1696445"/>
                <a:ext cx="773700" cy="7737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6" name="Google Shape;286;p19"/>
              <p:cNvCxnSpPr>
                <a:stCxn id="285" idx="0"/>
              </p:cNvCxnSpPr>
              <p:nvPr/>
            </p:nvCxnSpPr>
            <p:spPr>
              <a:xfrm>
                <a:off x="2675206" y="1696445"/>
                <a:ext cx="495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87" name="Google Shape;287;p19"/>
              <p:cNvCxnSpPr>
                <a:stCxn id="285" idx="2"/>
              </p:cNvCxnSpPr>
              <p:nvPr/>
            </p:nvCxnSpPr>
            <p:spPr>
              <a:xfrm>
                <a:off x="2288356" y="2083295"/>
                <a:ext cx="0" cy="74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88" name="Google Shape;288;p19"/>
            <p:cNvGrpSpPr/>
            <p:nvPr/>
          </p:nvGrpSpPr>
          <p:grpSpPr>
            <a:xfrm>
              <a:off x="2288412" y="2832906"/>
              <a:ext cx="882422" cy="1136481"/>
              <a:chOff x="7009125" y="3265500"/>
              <a:chExt cx="565800" cy="728700"/>
            </a:xfrm>
          </p:grpSpPr>
          <p:sp>
            <p:nvSpPr>
              <p:cNvPr id="289" name="Google Shape;289;p19"/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90" name="Google Shape;290;p19"/>
              <p:cNvCxnSpPr>
                <a:stCxn id="289" idx="0"/>
              </p:cNvCxnSpPr>
              <p:nvPr/>
            </p:nvCxnSpPr>
            <p:spPr>
              <a:xfrm>
                <a:off x="7257225" y="3994200"/>
                <a:ext cx="3177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91" name="Google Shape;291;p19"/>
              <p:cNvCxnSpPr>
                <a:stCxn id="289" idx="2"/>
              </p:cNvCxnSpPr>
              <p:nvPr/>
            </p:nvCxnSpPr>
            <p:spPr>
              <a:xfrm rot="10800000">
                <a:off x="7009125" y="3265500"/>
                <a:ext cx="0" cy="48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92" name="Google Shape;292;p19"/>
            <p:cNvCxnSpPr/>
            <p:nvPr/>
          </p:nvCxnSpPr>
          <p:spPr>
            <a:xfrm>
              <a:off x="1602150" y="2832788"/>
              <a:ext cx="1568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293" name="Google Shape;293;p19"/>
            <p:cNvSpPr/>
            <p:nvPr/>
          </p:nvSpPr>
          <p:spPr>
            <a:xfrm>
              <a:off x="2215781" y="2760409"/>
              <a:ext cx="144900" cy="1449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710275" y="2181958"/>
              <a:ext cx="1301700" cy="1301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848097" y="2319958"/>
              <a:ext cx="1025700" cy="102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0"/>
          <p:cNvGrpSpPr/>
          <p:nvPr/>
        </p:nvGrpSpPr>
        <p:grpSpPr>
          <a:xfrm>
            <a:off x="710297" y="1304713"/>
            <a:ext cx="1930800" cy="3056325"/>
            <a:chOff x="710297" y="1304713"/>
            <a:chExt cx="1930800" cy="3056325"/>
          </a:xfrm>
        </p:grpSpPr>
        <p:sp>
          <p:nvSpPr>
            <p:cNvPr id="301" name="Google Shape;301;p20"/>
            <p:cNvSpPr txBox="1"/>
            <p:nvPr/>
          </p:nvSpPr>
          <p:spPr>
            <a:xfrm>
              <a:off x="840865" y="3284013"/>
              <a:ext cx="1669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2" name="Google Shape;302;p20"/>
            <p:cNvSpPr/>
            <p:nvPr/>
          </p:nvSpPr>
          <p:spPr>
            <a:xfrm rot="-5400000">
              <a:off x="1486997" y="1971563"/>
              <a:ext cx="377400" cy="19308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0"/>
            <p:cNvSpPr txBox="1"/>
            <p:nvPr/>
          </p:nvSpPr>
          <p:spPr>
            <a:xfrm>
              <a:off x="840865" y="3627538"/>
              <a:ext cx="1669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4" name="Google Shape;304;p20"/>
            <p:cNvSpPr txBox="1"/>
            <p:nvPr/>
          </p:nvSpPr>
          <p:spPr>
            <a:xfrm>
              <a:off x="872365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1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1195400" y="1304713"/>
              <a:ext cx="960600" cy="9606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274300" y="1383613"/>
              <a:ext cx="802800" cy="80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7" name="Google Shape;307;p20"/>
            <p:cNvCxnSpPr>
              <a:endCxn id="304" idx="0"/>
            </p:cNvCxnSpPr>
            <p:nvPr/>
          </p:nvCxnSpPr>
          <p:spPr>
            <a:xfrm>
              <a:off x="1675765" y="2265263"/>
              <a:ext cx="0" cy="48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8" name="Google Shape;308;p20"/>
          <p:cNvGrpSpPr/>
          <p:nvPr/>
        </p:nvGrpSpPr>
        <p:grpSpPr>
          <a:xfrm>
            <a:off x="4572167" y="1304713"/>
            <a:ext cx="1930800" cy="3056325"/>
            <a:chOff x="4572167" y="1304713"/>
            <a:chExt cx="1930800" cy="3056325"/>
          </a:xfrm>
        </p:grpSpPr>
        <p:sp>
          <p:nvSpPr>
            <p:cNvPr id="309" name="Google Shape;309;p20"/>
            <p:cNvSpPr txBox="1"/>
            <p:nvPr/>
          </p:nvSpPr>
          <p:spPr>
            <a:xfrm>
              <a:off x="4707234" y="3284013"/>
              <a:ext cx="1660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0" name="Google Shape;310;p20"/>
            <p:cNvSpPr/>
            <p:nvPr/>
          </p:nvSpPr>
          <p:spPr>
            <a:xfrm rot="-5400000">
              <a:off x="5348867" y="1971563"/>
              <a:ext cx="377400" cy="1930800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0"/>
            <p:cNvSpPr txBox="1"/>
            <p:nvPr/>
          </p:nvSpPr>
          <p:spPr>
            <a:xfrm>
              <a:off x="4704984" y="3627538"/>
              <a:ext cx="16653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also high temperatures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2" name="Google Shape;312;p20"/>
            <p:cNvSpPr txBox="1"/>
            <p:nvPr/>
          </p:nvSpPr>
          <p:spPr>
            <a:xfrm>
              <a:off x="4734234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3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5057250" y="1304713"/>
              <a:ext cx="960600" cy="9606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5136150" y="1383613"/>
              <a:ext cx="802800" cy="80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5" name="Google Shape;315;p20"/>
            <p:cNvCxnSpPr>
              <a:stCxn id="313" idx="4"/>
              <a:endCxn id="312" idx="0"/>
            </p:cNvCxnSpPr>
            <p:nvPr/>
          </p:nvCxnSpPr>
          <p:spPr>
            <a:xfrm>
              <a:off x="5537550" y="2265313"/>
              <a:ext cx="0" cy="48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6" name="Google Shape;316;p20"/>
          <p:cNvGrpSpPr/>
          <p:nvPr/>
        </p:nvGrpSpPr>
        <p:grpSpPr>
          <a:xfrm>
            <a:off x="6503102" y="1304713"/>
            <a:ext cx="1930800" cy="3056325"/>
            <a:chOff x="6503102" y="1304713"/>
            <a:chExt cx="1930800" cy="3056325"/>
          </a:xfrm>
        </p:grpSpPr>
        <p:sp>
          <p:nvSpPr>
            <p:cNvPr id="317" name="Google Shape;317;p20"/>
            <p:cNvSpPr txBox="1"/>
            <p:nvPr/>
          </p:nvSpPr>
          <p:spPr>
            <a:xfrm>
              <a:off x="6638102" y="3284013"/>
              <a:ext cx="1660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8" name="Google Shape;318;p20"/>
            <p:cNvSpPr/>
            <p:nvPr/>
          </p:nvSpPr>
          <p:spPr>
            <a:xfrm rot="-5400000">
              <a:off x="7279802" y="1971562"/>
              <a:ext cx="377400" cy="1930800"/>
            </a:xfrm>
            <a:prstGeom prst="round2SameRect">
              <a:avLst>
                <a:gd fmla="val 0" name="adj1"/>
                <a:gd fmla="val 50000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0"/>
            <p:cNvSpPr txBox="1"/>
            <p:nvPr/>
          </p:nvSpPr>
          <p:spPr>
            <a:xfrm>
              <a:off x="6638102" y="3627538"/>
              <a:ext cx="1660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0" name="Google Shape;320;p20"/>
            <p:cNvSpPr txBox="1"/>
            <p:nvPr/>
          </p:nvSpPr>
          <p:spPr>
            <a:xfrm>
              <a:off x="6665102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4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6988175" y="1304713"/>
              <a:ext cx="960600" cy="9606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2" name="Google Shape;322;p20"/>
            <p:cNvCxnSpPr>
              <a:stCxn id="321" idx="4"/>
              <a:endCxn id="320" idx="0"/>
            </p:cNvCxnSpPr>
            <p:nvPr/>
          </p:nvCxnSpPr>
          <p:spPr>
            <a:xfrm>
              <a:off x="7468475" y="2265313"/>
              <a:ext cx="0" cy="48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3" name="Google Shape;323;p20"/>
          <p:cNvGrpSpPr/>
          <p:nvPr/>
        </p:nvGrpSpPr>
        <p:grpSpPr>
          <a:xfrm>
            <a:off x="2641232" y="1304713"/>
            <a:ext cx="1930800" cy="3056325"/>
            <a:chOff x="2641232" y="1304713"/>
            <a:chExt cx="1930800" cy="3056325"/>
          </a:xfrm>
        </p:grpSpPr>
        <p:sp>
          <p:nvSpPr>
            <p:cNvPr id="324" name="Google Shape;324;p20"/>
            <p:cNvSpPr txBox="1"/>
            <p:nvPr/>
          </p:nvSpPr>
          <p:spPr>
            <a:xfrm>
              <a:off x="2774049" y="3284013"/>
              <a:ext cx="1665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5" name="Google Shape;325;p20"/>
            <p:cNvSpPr/>
            <p:nvPr/>
          </p:nvSpPr>
          <p:spPr>
            <a:xfrm rot="-5400000">
              <a:off x="3417932" y="1971563"/>
              <a:ext cx="377400" cy="1930800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0"/>
            <p:cNvSpPr txBox="1"/>
            <p:nvPr/>
          </p:nvSpPr>
          <p:spPr>
            <a:xfrm>
              <a:off x="2771799" y="3627538"/>
              <a:ext cx="1669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" name="Google Shape;327;p20"/>
            <p:cNvSpPr txBox="1"/>
            <p:nvPr/>
          </p:nvSpPr>
          <p:spPr>
            <a:xfrm>
              <a:off x="2803299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2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3126325" y="1304713"/>
              <a:ext cx="960600" cy="9606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3205225" y="1383613"/>
              <a:ext cx="802800" cy="802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0" name="Google Shape;330;p20"/>
            <p:cNvCxnSpPr>
              <a:stCxn id="328" idx="4"/>
              <a:endCxn id="327" idx="0"/>
            </p:cNvCxnSpPr>
            <p:nvPr/>
          </p:nvCxnSpPr>
          <p:spPr>
            <a:xfrm>
              <a:off x="3606625" y="2265313"/>
              <a:ext cx="0" cy="48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1" name="Google Shape;331;p2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sp>
        <p:nvSpPr>
          <p:cNvPr id="332" name="Google Shape;332;p20"/>
          <p:cNvSpPr/>
          <p:nvPr/>
        </p:nvSpPr>
        <p:spPr>
          <a:xfrm>
            <a:off x="7067075" y="1383613"/>
            <a:ext cx="802800" cy="802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" name="Google Shape;333;p20"/>
          <p:cNvGrpSpPr/>
          <p:nvPr/>
        </p:nvGrpSpPr>
        <p:grpSpPr>
          <a:xfrm>
            <a:off x="3429443" y="1607640"/>
            <a:ext cx="354363" cy="354745"/>
            <a:chOff x="3235438" y="1970604"/>
            <a:chExt cx="354363" cy="354745"/>
          </a:xfrm>
        </p:grpSpPr>
        <p:sp>
          <p:nvSpPr>
            <p:cNvPr id="334" name="Google Shape;334;p20"/>
            <p:cNvSpPr/>
            <p:nvPr/>
          </p:nvSpPr>
          <p:spPr>
            <a:xfrm>
              <a:off x="3235438" y="2125712"/>
              <a:ext cx="132667" cy="199288"/>
            </a:xfrm>
            <a:custGeom>
              <a:rect b="b" l="l" r="r" t="t"/>
              <a:pathLst>
                <a:path extrusionOk="0" h="6261" w="4168">
                  <a:moveTo>
                    <a:pt x="2102" y="325"/>
                  </a:moveTo>
                  <a:cubicBezTo>
                    <a:pt x="2147" y="325"/>
                    <a:pt x="2191" y="331"/>
                    <a:pt x="2239" y="343"/>
                  </a:cubicBezTo>
                  <a:cubicBezTo>
                    <a:pt x="2953" y="402"/>
                    <a:pt x="3501" y="1021"/>
                    <a:pt x="3501" y="1748"/>
                  </a:cubicBezTo>
                  <a:cubicBezTo>
                    <a:pt x="3501" y="2438"/>
                    <a:pt x="3668" y="3081"/>
                    <a:pt x="3811" y="3414"/>
                  </a:cubicBezTo>
                  <a:lnTo>
                    <a:pt x="3811" y="3438"/>
                  </a:lnTo>
                  <a:cubicBezTo>
                    <a:pt x="3632" y="3534"/>
                    <a:pt x="3310" y="3736"/>
                    <a:pt x="2775" y="3831"/>
                  </a:cubicBezTo>
                  <a:lnTo>
                    <a:pt x="2775" y="3795"/>
                  </a:lnTo>
                  <a:lnTo>
                    <a:pt x="2775" y="3462"/>
                  </a:lnTo>
                  <a:cubicBezTo>
                    <a:pt x="2977" y="3343"/>
                    <a:pt x="3156" y="3164"/>
                    <a:pt x="3299" y="2938"/>
                  </a:cubicBezTo>
                  <a:cubicBezTo>
                    <a:pt x="3513" y="2545"/>
                    <a:pt x="3441" y="2021"/>
                    <a:pt x="3096" y="1712"/>
                  </a:cubicBezTo>
                  <a:cubicBezTo>
                    <a:pt x="2858" y="1486"/>
                    <a:pt x="2429" y="1236"/>
                    <a:pt x="1751" y="1236"/>
                  </a:cubicBezTo>
                  <a:cubicBezTo>
                    <a:pt x="1703" y="1236"/>
                    <a:pt x="1656" y="1248"/>
                    <a:pt x="1632" y="1271"/>
                  </a:cubicBezTo>
                  <a:lnTo>
                    <a:pt x="1286" y="1617"/>
                  </a:lnTo>
                  <a:cubicBezTo>
                    <a:pt x="1227" y="1676"/>
                    <a:pt x="1227" y="1783"/>
                    <a:pt x="1286" y="1843"/>
                  </a:cubicBezTo>
                  <a:cubicBezTo>
                    <a:pt x="1316" y="1873"/>
                    <a:pt x="1358" y="1887"/>
                    <a:pt x="1400" y="1887"/>
                  </a:cubicBezTo>
                  <a:cubicBezTo>
                    <a:pt x="1441" y="1887"/>
                    <a:pt x="1483" y="1873"/>
                    <a:pt x="1513" y="1843"/>
                  </a:cubicBezTo>
                  <a:lnTo>
                    <a:pt x="1810" y="1545"/>
                  </a:lnTo>
                  <a:cubicBezTo>
                    <a:pt x="2239" y="1557"/>
                    <a:pt x="2596" y="1688"/>
                    <a:pt x="2882" y="1950"/>
                  </a:cubicBezTo>
                  <a:cubicBezTo>
                    <a:pt x="3120" y="2152"/>
                    <a:pt x="3156" y="2510"/>
                    <a:pt x="3013" y="2783"/>
                  </a:cubicBezTo>
                  <a:cubicBezTo>
                    <a:pt x="2822" y="3105"/>
                    <a:pt x="2477" y="3319"/>
                    <a:pt x="2084" y="3319"/>
                  </a:cubicBezTo>
                  <a:cubicBezTo>
                    <a:pt x="1513" y="3319"/>
                    <a:pt x="1036" y="2843"/>
                    <a:pt x="1036" y="2260"/>
                  </a:cubicBezTo>
                  <a:cubicBezTo>
                    <a:pt x="1036" y="2164"/>
                    <a:pt x="953" y="2093"/>
                    <a:pt x="870" y="2093"/>
                  </a:cubicBezTo>
                  <a:cubicBezTo>
                    <a:pt x="774" y="2093"/>
                    <a:pt x="703" y="2164"/>
                    <a:pt x="703" y="2260"/>
                  </a:cubicBezTo>
                  <a:cubicBezTo>
                    <a:pt x="703" y="2760"/>
                    <a:pt x="989" y="3224"/>
                    <a:pt x="1405" y="3462"/>
                  </a:cubicBezTo>
                  <a:lnTo>
                    <a:pt x="1405" y="3795"/>
                  </a:lnTo>
                  <a:lnTo>
                    <a:pt x="1405" y="3831"/>
                  </a:lnTo>
                  <a:cubicBezTo>
                    <a:pt x="858" y="3712"/>
                    <a:pt x="524" y="3534"/>
                    <a:pt x="393" y="3438"/>
                  </a:cubicBezTo>
                  <a:cubicBezTo>
                    <a:pt x="393" y="3438"/>
                    <a:pt x="382" y="3438"/>
                    <a:pt x="393" y="3414"/>
                  </a:cubicBezTo>
                  <a:cubicBezTo>
                    <a:pt x="524" y="3081"/>
                    <a:pt x="691" y="2438"/>
                    <a:pt x="703" y="1748"/>
                  </a:cubicBezTo>
                  <a:cubicBezTo>
                    <a:pt x="703" y="1021"/>
                    <a:pt x="1275" y="402"/>
                    <a:pt x="1965" y="343"/>
                  </a:cubicBezTo>
                  <a:cubicBezTo>
                    <a:pt x="2013" y="331"/>
                    <a:pt x="2057" y="325"/>
                    <a:pt x="2102" y="325"/>
                  </a:cubicBezTo>
                  <a:close/>
                  <a:moveTo>
                    <a:pt x="2429" y="3581"/>
                  </a:moveTo>
                  <a:lnTo>
                    <a:pt x="2429" y="3772"/>
                  </a:lnTo>
                  <a:cubicBezTo>
                    <a:pt x="2429" y="3974"/>
                    <a:pt x="2537" y="4153"/>
                    <a:pt x="2715" y="4236"/>
                  </a:cubicBezTo>
                  <a:lnTo>
                    <a:pt x="2822" y="4296"/>
                  </a:lnTo>
                  <a:cubicBezTo>
                    <a:pt x="2668" y="4546"/>
                    <a:pt x="2382" y="4712"/>
                    <a:pt x="2072" y="4712"/>
                  </a:cubicBezTo>
                  <a:cubicBezTo>
                    <a:pt x="1775" y="4712"/>
                    <a:pt x="1489" y="4546"/>
                    <a:pt x="1334" y="4296"/>
                  </a:cubicBezTo>
                  <a:lnTo>
                    <a:pt x="1429" y="4236"/>
                  </a:lnTo>
                  <a:cubicBezTo>
                    <a:pt x="1608" y="4153"/>
                    <a:pt x="1715" y="3974"/>
                    <a:pt x="1715" y="3772"/>
                  </a:cubicBezTo>
                  <a:lnTo>
                    <a:pt x="1715" y="3581"/>
                  </a:lnTo>
                  <a:cubicBezTo>
                    <a:pt x="1834" y="3617"/>
                    <a:pt x="1953" y="3629"/>
                    <a:pt x="2072" y="3629"/>
                  </a:cubicBezTo>
                  <a:cubicBezTo>
                    <a:pt x="2191" y="3629"/>
                    <a:pt x="2310" y="3617"/>
                    <a:pt x="2429" y="3581"/>
                  </a:cubicBezTo>
                  <a:close/>
                  <a:moveTo>
                    <a:pt x="2072" y="0"/>
                  </a:moveTo>
                  <a:cubicBezTo>
                    <a:pt x="2016" y="0"/>
                    <a:pt x="1959" y="3"/>
                    <a:pt x="1906" y="9"/>
                  </a:cubicBezTo>
                  <a:cubicBezTo>
                    <a:pt x="1036" y="81"/>
                    <a:pt x="346" y="855"/>
                    <a:pt x="346" y="1748"/>
                  </a:cubicBezTo>
                  <a:cubicBezTo>
                    <a:pt x="346" y="2391"/>
                    <a:pt x="203" y="2986"/>
                    <a:pt x="60" y="3295"/>
                  </a:cubicBezTo>
                  <a:cubicBezTo>
                    <a:pt x="1" y="3450"/>
                    <a:pt x="48" y="3617"/>
                    <a:pt x="179" y="3700"/>
                  </a:cubicBezTo>
                  <a:cubicBezTo>
                    <a:pt x="322" y="3795"/>
                    <a:pt x="584" y="3950"/>
                    <a:pt x="1036" y="4093"/>
                  </a:cubicBezTo>
                  <a:lnTo>
                    <a:pt x="382" y="4415"/>
                  </a:lnTo>
                  <a:cubicBezTo>
                    <a:pt x="143" y="4534"/>
                    <a:pt x="1" y="4772"/>
                    <a:pt x="1" y="5022"/>
                  </a:cubicBezTo>
                  <a:lnTo>
                    <a:pt x="1" y="6093"/>
                  </a:lnTo>
                  <a:cubicBezTo>
                    <a:pt x="1" y="6189"/>
                    <a:pt x="84" y="6260"/>
                    <a:pt x="167" y="6260"/>
                  </a:cubicBezTo>
                  <a:cubicBezTo>
                    <a:pt x="262" y="6260"/>
                    <a:pt x="334" y="6189"/>
                    <a:pt x="334" y="6093"/>
                  </a:cubicBezTo>
                  <a:lnTo>
                    <a:pt x="334" y="5022"/>
                  </a:lnTo>
                  <a:cubicBezTo>
                    <a:pt x="334" y="4891"/>
                    <a:pt x="405" y="4772"/>
                    <a:pt x="524" y="4700"/>
                  </a:cubicBezTo>
                  <a:lnTo>
                    <a:pt x="1048" y="4450"/>
                  </a:lnTo>
                  <a:cubicBezTo>
                    <a:pt x="1275" y="4807"/>
                    <a:pt x="1656" y="5046"/>
                    <a:pt x="2084" y="5046"/>
                  </a:cubicBezTo>
                  <a:cubicBezTo>
                    <a:pt x="2525" y="5046"/>
                    <a:pt x="2906" y="4819"/>
                    <a:pt x="3132" y="4450"/>
                  </a:cubicBezTo>
                  <a:lnTo>
                    <a:pt x="3656" y="4700"/>
                  </a:lnTo>
                  <a:cubicBezTo>
                    <a:pt x="3775" y="4760"/>
                    <a:pt x="3846" y="4879"/>
                    <a:pt x="3846" y="5022"/>
                  </a:cubicBezTo>
                  <a:lnTo>
                    <a:pt x="3846" y="6093"/>
                  </a:lnTo>
                  <a:cubicBezTo>
                    <a:pt x="3846" y="6189"/>
                    <a:pt x="3918" y="6260"/>
                    <a:pt x="4013" y="6260"/>
                  </a:cubicBezTo>
                  <a:cubicBezTo>
                    <a:pt x="4096" y="6260"/>
                    <a:pt x="4168" y="6189"/>
                    <a:pt x="4168" y="6093"/>
                  </a:cubicBezTo>
                  <a:lnTo>
                    <a:pt x="4168" y="5022"/>
                  </a:lnTo>
                  <a:cubicBezTo>
                    <a:pt x="4156" y="4772"/>
                    <a:pt x="4013" y="4534"/>
                    <a:pt x="3775" y="4415"/>
                  </a:cubicBezTo>
                  <a:lnTo>
                    <a:pt x="3120" y="4093"/>
                  </a:lnTo>
                  <a:cubicBezTo>
                    <a:pt x="3549" y="3974"/>
                    <a:pt x="3834" y="3807"/>
                    <a:pt x="3965" y="3700"/>
                  </a:cubicBezTo>
                  <a:cubicBezTo>
                    <a:pt x="4096" y="3617"/>
                    <a:pt x="4144" y="3450"/>
                    <a:pt x="4084" y="3295"/>
                  </a:cubicBezTo>
                  <a:cubicBezTo>
                    <a:pt x="3953" y="2986"/>
                    <a:pt x="3799" y="2391"/>
                    <a:pt x="3799" y="1748"/>
                  </a:cubicBezTo>
                  <a:cubicBezTo>
                    <a:pt x="3799" y="855"/>
                    <a:pt x="3096" y="81"/>
                    <a:pt x="2239" y="9"/>
                  </a:cubicBezTo>
                  <a:cubicBezTo>
                    <a:pt x="2185" y="3"/>
                    <a:pt x="2129" y="0"/>
                    <a:pt x="2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3257433" y="2292373"/>
              <a:ext cx="10249" cy="32626"/>
            </a:xfrm>
            <a:custGeom>
              <a:rect b="b" l="l" r="r" t="t"/>
              <a:pathLst>
                <a:path extrusionOk="0" h="1025" w="3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57"/>
                  </a:lnTo>
                  <a:cubicBezTo>
                    <a:pt x="0" y="953"/>
                    <a:pt x="72" y="1024"/>
                    <a:pt x="167" y="1024"/>
                  </a:cubicBezTo>
                  <a:cubicBezTo>
                    <a:pt x="250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3335098" y="2292373"/>
              <a:ext cx="10281" cy="32626"/>
            </a:xfrm>
            <a:custGeom>
              <a:rect b="b" l="l" r="r" t="t"/>
              <a:pathLst>
                <a:path extrusionOk="0" h="1025" w="323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57"/>
                  </a:lnTo>
                  <a:cubicBezTo>
                    <a:pt x="1" y="953"/>
                    <a:pt x="72" y="1024"/>
                    <a:pt x="168" y="1024"/>
                  </a:cubicBezTo>
                  <a:cubicBezTo>
                    <a:pt x="251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3490110" y="2163685"/>
              <a:ext cx="55734" cy="18430"/>
            </a:xfrm>
            <a:custGeom>
              <a:rect b="b" l="l" r="r" t="t"/>
              <a:pathLst>
                <a:path extrusionOk="0" h="579" w="1751">
                  <a:moveTo>
                    <a:pt x="649" y="0"/>
                  </a:moveTo>
                  <a:cubicBezTo>
                    <a:pt x="492" y="0"/>
                    <a:pt x="319" y="16"/>
                    <a:pt x="132" y="55"/>
                  </a:cubicBezTo>
                  <a:cubicBezTo>
                    <a:pt x="60" y="66"/>
                    <a:pt x="1" y="138"/>
                    <a:pt x="1" y="221"/>
                  </a:cubicBezTo>
                  <a:lnTo>
                    <a:pt x="1" y="400"/>
                  </a:lnTo>
                  <a:cubicBezTo>
                    <a:pt x="1" y="483"/>
                    <a:pt x="72" y="555"/>
                    <a:pt x="155" y="555"/>
                  </a:cubicBezTo>
                  <a:cubicBezTo>
                    <a:pt x="251" y="555"/>
                    <a:pt x="322" y="483"/>
                    <a:pt x="322" y="400"/>
                  </a:cubicBezTo>
                  <a:lnTo>
                    <a:pt x="322" y="364"/>
                  </a:lnTo>
                  <a:cubicBezTo>
                    <a:pt x="434" y="349"/>
                    <a:pt x="539" y="342"/>
                    <a:pt x="636" y="342"/>
                  </a:cubicBezTo>
                  <a:cubicBezTo>
                    <a:pt x="841" y="342"/>
                    <a:pt x="1011" y="371"/>
                    <a:pt x="1132" y="412"/>
                  </a:cubicBezTo>
                  <a:cubicBezTo>
                    <a:pt x="1334" y="471"/>
                    <a:pt x="1453" y="543"/>
                    <a:pt x="1465" y="543"/>
                  </a:cubicBezTo>
                  <a:cubicBezTo>
                    <a:pt x="1501" y="555"/>
                    <a:pt x="1525" y="578"/>
                    <a:pt x="1560" y="578"/>
                  </a:cubicBezTo>
                  <a:cubicBezTo>
                    <a:pt x="1620" y="578"/>
                    <a:pt x="1667" y="543"/>
                    <a:pt x="1691" y="495"/>
                  </a:cubicBezTo>
                  <a:cubicBezTo>
                    <a:pt x="1751" y="400"/>
                    <a:pt x="1727" y="293"/>
                    <a:pt x="1644" y="245"/>
                  </a:cubicBezTo>
                  <a:cubicBezTo>
                    <a:pt x="1625" y="236"/>
                    <a:pt x="1259" y="0"/>
                    <a:pt x="6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3445771" y="2131664"/>
              <a:ext cx="144031" cy="192953"/>
            </a:xfrm>
            <a:custGeom>
              <a:rect b="b" l="l" r="r" t="t"/>
              <a:pathLst>
                <a:path extrusionOk="0" h="6062" w="4525">
                  <a:moveTo>
                    <a:pt x="3489" y="310"/>
                  </a:moveTo>
                  <a:lnTo>
                    <a:pt x="3489" y="1120"/>
                  </a:lnTo>
                  <a:cubicBezTo>
                    <a:pt x="3489" y="1251"/>
                    <a:pt x="3453" y="1382"/>
                    <a:pt x="3394" y="1525"/>
                  </a:cubicBezTo>
                  <a:lnTo>
                    <a:pt x="3334" y="1656"/>
                  </a:lnTo>
                  <a:cubicBezTo>
                    <a:pt x="3322" y="1680"/>
                    <a:pt x="3322" y="1703"/>
                    <a:pt x="3322" y="1727"/>
                  </a:cubicBezTo>
                  <a:lnTo>
                    <a:pt x="3322" y="2073"/>
                  </a:lnTo>
                  <a:cubicBezTo>
                    <a:pt x="3322" y="2370"/>
                    <a:pt x="3203" y="2632"/>
                    <a:pt x="3001" y="2835"/>
                  </a:cubicBezTo>
                  <a:cubicBezTo>
                    <a:pt x="2796" y="3016"/>
                    <a:pt x="2549" y="3133"/>
                    <a:pt x="2268" y="3133"/>
                  </a:cubicBezTo>
                  <a:cubicBezTo>
                    <a:pt x="2254" y="3133"/>
                    <a:pt x="2241" y="3133"/>
                    <a:pt x="2227" y="3132"/>
                  </a:cubicBezTo>
                  <a:cubicBezTo>
                    <a:pt x="1655" y="3108"/>
                    <a:pt x="1191" y="2608"/>
                    <a:pt x="1191" y="2025"/>
                  </a:cubicBezTo>
                  <a:lnTo>
                    <a:pt x="1191" y="1727"/>
                  </a:lnTo>
                  <a:cubicBezTo>
                    <a:pt x="1191" y="1703"/>
                    <a:pt x="1191" y="1680"/>
                    <a:pt x="1179" y="1656"/>
                  </a:cubicBezTo>
                  <a:lnTo>
                    <a:pt x="1120" y="1525"/>
                  </a:lnTo>
                  <a:cubicBezTo>
                    <a:pt x="1060" y="1406"/>
                    <a:pt x="1036" y="1263"/>
                    <a:pt x="1036" y="1120"/>
                  </a:cubicBezTo>
                  <a:cubicBezTo>
                    <a:pt x="1036" y="668"/>
                    <a:pt x="1394" y="310"/>
                    <a:pt x="1834" y="310"/>
                  </a:cubicBezTo>
                  <a:close/>
                  <a:moveTo>
                    <a:pt x="1727" y="3335"/>
                  </a:moveTo>
                  <a:cubicBezTo>
                    <a:pt x="1882" y="3406"/>
                    <a:pt x="2048" y="3442"/>
                    <a:pt x="2215" y="3454"/>
                  </a:cubicBezTo>
                  <a:lnTo>
                    <a:pt x="2263" y="3454"/>
                  </a:lnTo>
                  <a:cubicBezTo>
                    <a:pt x="2453" y="3454"/>
                    <a:pt x="2632" y="3430"/>
                    <a:pt x="2798" y="3347"/>
                  </a:cubicBezTo>
                  <a:lnTo>
                    <a:pt x="2798" y="3573"/>
                  </a:lnTo>
                  <a:cubicBezTo>
                    <a:pt x="2798" y="3620"/>
                    <a:pt x="2810" y="3680"/>
                    <a:pt x="2810" y="3728"/>
                  </a:cubicBezTo>
                  <a:lnTo>
                    <a:pt x="2263" y="4144"/>
                  </a:lnTo>
                  <a:lnTo>
                    <a:pt x="1715" y="3728"/>
                  </a:lnTo>
                  <a:cubicBezTo>
                    <a:pt x="1727" y="3680"/>
                    <a:pt x="1727" y="3632"/>
                    <a:pt x="1727" y="3573"/>
                  </a:cubicBezTo>
                  <a:lnTo>
                    <a:pt x="1727" y="3335"/>
                  </a:lnTo>
                  <a:close/>
                  <a:moveTo>
                    <a:pt x="1834" y="1"/>
                  </a:moveTo>
                  <a:cubicBezTo>
                    <a:pt x="1203" y="1"/>
                    <a:pt x="703" y="501"/>
                    <a:pt x="703" y="1132"/>
                  </a:cubicBezTo>
                  <a:cubicBezTo>
                    <a:pt x="703" y="1322"/>
                    <a:pt x="751" y="1501"/>
                    <a:pt x="834" y="1668"/>
                  </a:cubicBezTo>
                  <a:lnTo>
                    <a:pt x="882" y="1751"/>
                  </a:lnTo>
                  <a:lnTo>
                    <a:pt x="882" y="2013"/>
                  </a:lnTo>
                  <a:cubicBezTo>
                    <a:pt x="882" y="2454"/>
                    <a:pt x="1084" y="2858"/>
                    <a:pt x="1405" y="3120"/>
                  </a:cubicBezTo>
                  <a:lnTo>
                    <a:pt x="1405" y="3561"/>
                  </a:lnTo>
                  <a:cubicBezTo>
                    <a:pt x="1405" y="3632"/>
                    <a:pt x="1358" y="3704"/>
                    <a:pt x="1286" y="3739"/>
                  </a:cubicBezTo>
                  <a:lnTo>
                    <a:pt x="453" y="4049"/>
                  </a:lnTo>
                  <a:cubicBezTo>
                    <a:pt x="179" y="4156"/>
                    <a:pt x="1" y="4406"/>
                    <a:pt x="1" y="4692"/>
                  </a:cubicBezTo>
                  <a:lnTo>
                    <a:pt x="1" y="5894"/>
                  </a:lnTo>
                  <a:cubicBezTo>
                    <a:pt x="1" y="5990"/>
                    <a:pt x="72" y="6061"/>
                    <a:pt x="167" y="6061"/>
                  </a:cubicBezTo>
                  <a:cubicBezTo>
                    <a:pt x="251" y="6061"/>
                    <a:pt x="334" y="5990"/>
                    <a:pt x="334" y="5894"/>
                  </a:cubicBezTo>
                  <a:lnTo>
                    <a:pt x="334" y="4692"/>
                  </a:lnTo>
                  <a:cubicBezTo>
                    <a:pt x="334" y="4537"/>
                    <a:pt x="417" y="4406"/>
                    <a:pt x="572" y="4347"/>
                  </a:cubicBezTo>
                  <a:lnTo>
                    <a:pt x="1405" y="4037"/>
                  </a:lnTo>
                  <a:cubicBezTo>
                    <a:pt x="1441" y="4013"/>
                    <a:pt x="1489" y="3989"/>
                    <a:pt x="1525" y="3954"/>
                  </a:cubicBezTo>
                  <a:lnTo>
                    <a:pt x="2096" y="4394"/>
                  </a:lnTo>
                  <a:lnTo>
                    <a:pt x="2096" y="5883"/>
                  </a:lnTo>
                  <a:cubicBezTo>
                    <a:pt x="2096" y="5966"/>
                    <a:pt x="2179" y="6037"/>
                    <a:pt x="2263" y="6037"/>
                  </a:cubicBezTo>
                  <a:cubicBezTo>
                    <a:pt x="2358" y="6037"/>
                    <a:pt x="2429" y="5966"/>
                    <a:pt x="2429" y="5883"/>
                  </a:cubicBezTo>
                  <a:lnTo>
                    <a:pt x="2429" y="4394"/>
                  </a:lnTo>
                  <a:lnTo>
                    <a:pt x="3013" y="3954"/>
                  </a:lnTo>
                  <a:cubicBezTo>
                    <a:pt x="3049" y="3989"/>
                    <a:pt x="3084" y="4001"/>
                    <a:pt x="3132" y="4037"/>
                  </a:cubicBezTo>
                  <a:lnTo>
                    <a:pt x="3965" y="4347"/>
                  </a:lnTo>
                  <a:cubicBezTo>
                    <a:pt x="4096" y="4406"/>
                    <a:pt x="4203" y="4537"/>
                    <a:pt x="4203" y="4692"/>
                  </a:cubicBezTo>
                  <a:lnTo>
                    <a:pt x="4203" y="5894"/>
                  </a:lnTo>
                  <a:cubicBezTo>
                    <a:pt x="4203" y="5990"/>
                    <a:pt x="4275" y="6061"/>
                    <a:pt x="4358" y="6061"/>
                  </a:cubicBezTo>
                  <a:cubicBezTo>
                    <a:pt x="4453" y="6061"/>
                    <a:pt x="4525" y="5990"/>
                    <a:pt x="4525" y="5894"/>
                  </a:cubicBezTo>
                  <a:lnTo>
                    <a:pt x="4525" y="4692"/>
                  </a:lnTo>
                  <a:cubicBezTo>
                    <a:pt x="4513" y="4418"/>
                    <a:pt x="4334" y="4168"/>
                    <a:pt x="4072" y="4061"/>
                  </a:cubicBezTo>
                  <a:lnTo>
                    <a:pt x="3239" y="3751"/>
                  </a:lnTo>
                  <a:cubicBezTo>
                    <a:pt x="3156" y="3728"/>
                    <a:pt x="3120" y="3644"/>
                    <a:pt x="3120" y="3573"/>
                  </a:cubicBezTo>
                  <a:lnTo>
                    <a:pt x="3120" y="3156"/>
                  </a:lnTo>
                  <a:cubicBezTo>
                    <a:pt x="3144" y="3132"/>
                    <a:pt x="3191" y="3096"/>
                    <a:pt x="3215" y="3061"/>
                  </a:cubicBezTo>
                  <a:cubicBezTo>
                    <a:pt x="3489" y="2799"/>
                    <a:pt x="3632" y="2454"/>
                    <a:pt x="3632" y="2073"/>
                  </a:cubicBezTo>
                  <a:lnTo>
                    <a:pt x="3632" y="1751"/>
                  </a:lnTo>
                  <a:lnTo>
                    <a:pt x="3680" y="1668"/>
                  </a:lnTo>
                  <a:cubicBezTo>
                    <a:pt x="3775" y="1501"/>
                    <a:pt x="3811" y="1311"/>
                    <a:pt x="3811" y="1132"/>
                  </a:cubicBezTo>
                  <a:lnTo>
                    <a:pt x="3811" y="168"/>
                  </a:lnTo>
                  <a:cubicBezTo>
                    <a:pt x="3811" y="72"/>
                    <a:pt x="3739" y="1"/>
                    <a:pt x="3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3473813" y="2287058"/>
              <a:ext cx="10631" cy="38291"/>
            </a:xfrm>
            <a:custGeom>
              <a:rect b="b" l="l" r="r" t="t"/>
              <a:pathLst>
                <a:path extrusionOk="0" h="1203" w="334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048"/>
                  </a:lnTo>
                  <a:cubicBezTo>
                    <a:pt x="1" y="1131"/>
                    <a:pt x="72" y="1203"/>
                    <a:pt x="167" y="1203"/>
                  </a:cubicBezTo>
                  <a:cubicBezTo>
                    <a:pt x="251" y="1203"/>
                    <a:pt x="334" y="1131"/>
                    <a:pt x="334" y="1048"/>
                  </a:cubicBezTo>
                  <a:lnTo>
                    <a:pt x="334" y="155"/>
                  </a:lnTo>
                  <a:cubicBezTo>
                    <a:pt x="334" y="60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3551128" y="2287058"/>
              <a:ext cx="10249" cy="38291"/>
            </a:xfrm>
            <a:custGeom>
              <a:rect b="b" l="l" r="r" t="t"/>
              <a:pathLst>
                <a:path extrusionOk="0" h="1203" w="3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048"/>
                  </a:lnTo>
                  <a:cubicBezTo>
                    <a:pt x="0" y="1131"/>
                    <a:pt x="72" y="1203"/>
                    <a:pt x="167" y="1203"/>
                  </a:cubicBezTo>
                  <a:cubicBezTo>
                    <a:pt x="250" y="1203"/>
                    <a:pt x="322" y="1131"/>
                    <a:pt x="322" y="1048"/>
                  </a:cubicBezTo>
                  <a:lnTo>
                    <a:pt x="322" y="155"/>
                  </a:lnTo>
                  <a:cubicBezTo>
                    <a:pt x="322" y="60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3290377" y="1970604"/>
              <a:ext cx="221378" cy="185346"/>
            </a:xfrm>
            <a:custGeom>
              <a:rect b="b" l="l" r="r" t="t"/>
              <a:pathLst>
                <a:path extrusionOk="0" h="5823" w="6955">
                  <a:moveTo>
                    <a:pt x="2406" y="4168"/>
                  </a:moveTo>
                  <a:lnTo>
                    <a:pt x="2311" y="4537"/>
                  </a:lnTo>
                  <a:lnTo>
                    <a:pt x="2085" y="4537"/>
                  </a:lnTo>
                  <a:cubicBezTo>
                    <a:pt x="1894" y="4537"/>
                    <a:pt x="1727" y="4382"/>
                    <a:pt x="1727" y="4180"/>
                  </a:cubicBezTo>
                  <a:lnTo>
                    <a:pt x="1727" y="4168"/>
                  </a:lnTo>
                  <a:close/>
                  <a:moveTo>
                    <a:pt x="5573" y="358"/>
                  </a:moveTo>
                  <a:cubicBezTo>
                    <a:pt x="5764" y="358"/>
                    <a:pt x="5930" y="525"/>
                    <a:pt x="5930" y="715"/>
                  </a:cubicBezTo>
                  <a:lnTo>
                    <a:pt x="5930" y="3501"/>
                  </a:lnTo>
                  <a:cubicBezTo>
                    <a:pt x="5930" y="3692"/>
                    <a:pt x="5764" y="3858"/>
                    <a:pt x="5573" y="3858"/>
                  </a:cubicBezTo>
                  <a:lnTo>
                    <a:pt x="4168" y="3858"/>
                  </a:lnTo>
                  <a:cubicBezTo>
                    <a:pt x="4144" y="3858"/>
                    <a:pt x="4097" y="3870"/>
                    <a:pt x="4085" y="3882"/>
                  </a:cubicBezTo>
                  <a:lnTo>
                    <a:pt x="2537" y="5001"/>
                  </a:lnTo>
                  <a:lnTo>
                    <a:pt x="2537" y="5001"/>
                  </a:lnTo>
                  <a:lnTo>
                    <a:pt x="2775" y="4049"/>
                  </a:lnTo>
                  <a:cubicBezTo>
                    <a:pt x="2787" y="4001"/>
                    <a:pt x="2775" y="3942"/>
                    <a:pt x="2739" y="3918"/>
                  </a:cubicBezTo>
                  <a:cubicBezTo>
                    <a:pt x="2716" y="3870"/>
                    <a:pt x="2668" y="3858"/>
                    <a:pt x="2608" y="3858"/>
                  </a:cubicBezTo>
                  <a:lnTo>
                    <a:pt x="692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715"/>
                  </a:lnTo>
                  <a:cubicBezTo>
                    <a:pt x="334" y="525"/>
                    <a:pt x="501" y="358"/>
                    <a:pt x="692" y="358"/>
                  </a:cubicBezTo>
                  <a:close/>
                  <a:moveTo>
                    <a:pt x="6287" y="1025"/>
                  </a:moveTo>
                  <a:cubicBezTo>
                    <a:pt x="6478" y="1025"/>
                    <a:pt x="6645" y="1191"/>
                    <a:pt x="6645" y="1382"/>
                  </a:cubicBezTo>
                  <a:lnTo>
                    <a:pt x="6645" y="4180"/>
                  </a:lnTo>
                  <a:lnTo>
                    <a:pt x="6633" y="4180"/>
                  </a:lnTo>
                  <a:cubicBezTo>
                    <a:pt x="6633" y="4382"/>
                    <a:pt x="6466" y="4537"/>
                    <a:pt x="6276" y="4537"/>
                  </a:cubicBezTo>
                  <a:lnTo>
                    <a:pt x="4871" y="4537"/>
                  </a:lnTo>
                  <a:cubicBezTo>
                    <a:pt x="4823" y="4537"/>
                    <a:pt x="4787" y="4561"/>
                    <a:pt x="4752" y="4597"/>
                  </a:cubicBezTo>
                  <a:cubicBezTo>
                    <a:pt x="4728" y="4632"/>
                    <a:pt x="4704" y="4692"/>
                    <a:pt x="4728" y="4727"/>
                  </a:cubicBezTo>
                  <a:lnTo>
                    <a:pt x="4847" y="5406"/>
                  </a:lnTo>
                  <a:lnTo>
                    <a:pt x="4847" y="5406"/>
                  </a:lnTo>
                  <a:lnTo>
                    <a:pt x="3656" y="4597"/>
                  </a:lnTo>
                  <a:lnTo>
                    <a:pt x="4251" y="4168"/>
                  </a:lnTo>
                  <a:lnTo>
                    <a:pt x="5585" y="4168"/>
                  </a:lnTo>
                  <a:cubicBezTo>
                    <a:pt x="5954" y="4168"/>
                    <a:pt x="6276" y="3858"/>
                    <a:pt x="6276" y="3489"/>
                  </a:cubicBezTo>
                  <a:lnTo>
                    <a:pt x="6276" y="1025"/>
                  </a:ln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lnTo>
                    <a:pt x="1" y="3465"/>
                  </a:lnTo>
                  <a:cubicBezTo>
                    <a:pt x="1" y="3846"/>
                    <a:pt x="322" y="4156"/>
                    <a:pt x="692" y="4156"/>
                  </a:cubicBezTo>
                  <a:lnTo>
                    <a:pt x="1406" y="4156"/>
                  </a:lnTo>
                  <a:lnTo>
                    <a:pt x="1406" y="4168"/>
                  </a:lnTo>
                  <a:cubicBezTo>
                    <a:pt x="1406" y="4537"/>
                    <a:pt x="1715" y="4858"/>
                    <a:pt x="2085" y="4858"/>
                  </a:cubicBezTo>
                  <a:lnTo>
                    <a:pt x="2227" y="4858"/>
                  </a:lnTo>
                  <a:lnTo>
                    <a:pt x="2168" y="5120"/>
                  </a:lnTo>
                  <a:cubicBezTo>
                    <a:pt x="2132" y="5228"/>
                    <a:pt x="2180" y="5335"/>
                    <a:pt x="2263" y="5394"/>
                  </a:cubicBezTo>
                  <a:cubicBezTo>
                    <a:pt x="2311" y="5418"/>
                    <a:pt x="2358" y="5430"/>
                    <a:pt x="2406" y="5430"/>
                  </a:cubicBezTo>
                  <a:cubicBezTo>
                    <a:pt x="2442" y="5430"/>
                    <a:pt x="2501" y="5418"/>
                    <a:pt x="2549" y="5394"/>
                  </a:cubicBezTo>
                  <a:lnTo>
                    <a:pt x="3263" y="4870"/>
                  </a:lnTo>
                  <a:lnTo>
                    <a:pt x="3430" y="4870"/>
                  </a:lnTo>
                  <a:lnTo>
                    <a:pt x="4787" y="5775"/>
                  </a:lnTo>
                  <a:cubicBezTo>
                    <a:pt x="4823" y="5811"/>
                    <a:pt x="4871" y="5823"/>
                    <a:pt x="4918" y="5823"/>
                  </a:cubicBezTo>
                  <a:cubicBezTo>
                    <a:pt x="4954" y="5823"/>
                    <a:pt x="5002" y="5811"/>
                    <a:pt x="5049" y="5775"/>
                  </a:cubicBezTo>
                  <a:cubicBezTo>
                    <a:pt x="5144" y="5716"/>
                    <a:pt x="5180" y="5632"/>
                    <a:pt x="5156" y="5525"/>
                  </a:cubicBezTo>
                  <a:lnTo>
                    <a:pt x="5049" y="4870"/>
                  </a:lnTo>
                  <a:lnTo>
                    <a:pt x="6252" y="4870"/>
                  </a:lnTo>
                  <a:cubicBezTo>
                    <a:pt x="6633" y="4870"/>
                    <a:pt x="6942" y="4561"/>
                    <a:pt x="6942" y="4180"/>
                  </a:cubicBezTo>
                  <a:lnTo>
                    <a:pt x="6942" y="1406"/>
                  </a:lnTo>
                  <a:cubicBezTo>
                    <a:pt x="6954" y="1013"/>
                    <a:pt x="6645" y="703"/>
                    <a:pt x="6276" y="703"/>
                  </a:cubicBezTo>
                  <a:cubicBezTo>
                    <a:pt x="6252" y="310"/>
                    <a:pt x="5954" y="1"/>
                    <a:pt x="55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3329432" y="2004344"/>
              <a:ext cx="26928" cy="10249"/>
            </a:xfrm>
            <a:custGeom>
              <a:rect b="b" l="l" r="r" t="t"/>
              <a:pathLst>
                <a:path extrusionOk="0" h="322" w="846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3368074" y="2004344"/>
              <a:ext cx="82663" cy="10249"/>
            </a:xfrm>
            <a:custGeom>
              <a:rect b="b" l="l" r="r" t="t"/>
              <a:pathLst>
                <a:path extrusionOk="0" h="322" w="2597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2430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3329432" y="2031622"/>
              <a:ext cx="121304" cy="10631"/>
            </a:xfrm>
            <a:custGeom>
              <a:rect b="b" l="l" r="r" t="t"/>
              <a:pathLst>
                <a:path extrusionOk="0" h="334" w="3811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3644" y="334"/>
                  </a:lnTo>
                  <a:cubicBezTo>
                    <a:pt x="3739" y="334"/>
                    <a:pt x="3810" y="263"/>
                    <a:pt x="3810" y="167"/>
                  </a:cubicBezTo>
                  <a:cubicBezTo>
                    <a:pt x="3810" y="84"/>
                    <a:pt x="3739" y="1"/>
                    <a:pt x="3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3329432" y="2059664"/>
              <a:ext cx="82249" cy="10663"/>
            </a:xfrm>
            <a:custGeom>
              <a:rect b="b" l="l" r="r" t="t"/>
              <a:pathLst>
                <a:path extrusionOk="0" h="335" w="2584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2429" y="334"/>
                  </a:lnTo>
                  <a:cubicBezTo>
                    <a:pt x="2513" y="334"/>
                    <a:pt x="2584" y="251"/>
                    <a:pt x="2584" y="167"/>
                  </a:cubicBezTo>
                  <a:cubicBezTo>
                    <a:pt x="2584" y="72"/>
                    <a:pt x="2513" y="1"/>
                    <a:pt x="2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3423777" y="2059664"/>
              <a:ext cx="26960" cy="10663"/>
            </a:xfrm>
            <a:custGeom>
              <a:rect b="b" l="l" r="r" t="t"/>
              <a:pathLst>
                <a:path extrusionOk="0" h="335" w="847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75" y="334"/>
                    <a:pt x="846" y="251"/>
                    <a:pt x="846" y="167"/>
                  </a:cubicBezTo>
                  <a:cubicBezTo>
                    <a:pt x="846" y="72"/>
                    <a:pt x="775" y="1"/>
                    <a:pt x="6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20"/>
          <p:cNvGrpSpPr/>
          <p:nvPr/>
        </p:nvGrpSpPr>
        <p:grpSpPr>
          <a:xfrm>
            <a:off x="1505048" y="1617475"/>
            <a:ext cx="341472" cy="335074"/>
            <a:chOff x="1329585" y="1989925"/>
            <a:chExt cx="341472" cy="335074"/>
          </a:xfrm>
        </p:grpSpPr>
        <p:sp>
          <p:nvSpPr>
            <p:cNvPr id="348" name="Google Shape;348;p20"/>
            <p:cNvSpPr/>
            <p:nvPr/>
          </p:nvSpPr>
          <p:spPr>
            <a:xfrm>
              <a:off x="1562263" y="2097956"/>
              <a:ext cx="108795" cy="226661"/>
            </a:xfrm>
            <a:custGeom>
              <a:rect b="b" l="l" r="r" t="t"/>
              <a:pathLst>
                <a:path extrusionOk="0" h="7121" w="3418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1406137" y="1989925"/>
              <a:ext cx="198587" cy="335074"/>
            </a:xfrm>
            <a:custGeom>
              <a:rect b="b" l="l" r="r" t="t"/>
              <a:pathLst>
                <a:path extrusionOk="0" h="10527" w="6239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1329585" y="2127494"/>
              <a:ext cx="108795" cy="197123"/>
            </a:xfrm>
            <a:custGeom>
              <a:rect b="b" l="l" r="r" t="t"/>
              <a:pathLst>
                <a:path extrusionOk="0" h="6193" w="3418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Google Shape;351;p20"/>
          <p:cNvSpPr/>
          <p:nvPr/>
        </p:nvSpPr>
        <p:spPr>
          <a:xfrm>
            <a:off x="5360368" y="1622966"/>
            <a:ext cx="354363" cy="324093"/>
          </a:xfrm>
          <a:custGeom>
            <a:rect b="b" l="l" r="r" t="t"/>
            <a:pathLst>
              <a:path extrusionOk="0" h="10182" w="11133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20"/>
          <p:cNvGrpSpPr/>
          <p:nvPr/>
        </p:nvGrpSpPr>
        <p:grpSpPr>
          <a:xfrm>
            <a:off x="7291295" y="1650085"/>
            <a:ext cx="367255" cy="269855"/>
            <a:chOff x="1306445" y="3397829"/>
            <a:chExt cx="367255" cy="269855"/>
          </a:xfrm>
        </p:grpSpPr>
        <p:sp>
          <p:nvSpPr>
            <p:cNvPr id="353" name="Google Shape;353;p20"/>
            <p:cNvSpPr/>
            <p:nvPr/>
          </p:nvSpPr>
          <p:spPr>
            <a:xfrm>
              <a:off x="1588395" y="3513054"/>
              <a:ext cx="45517" cy="16297"/>
            </a:xfrm>
            <a:custGeom>
              <a:rect b="b" l="l" r="r" t="t"/>
              <a:pathLst>
                <a:path extrusionOk="0" h="512" w="143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33"/>
                    <a:pt x="168" y="333"/>
                  </a:cubicBezTo>
                  <a:cubicBezTo>
                    <a:pt x="358" y="333"/>
                    <a:pt x="906" y="357"/>
                    <a:pt x="1180" y="488"/>
                  </a:cubicBezTo>
                  <a:cubicBezTo>
                    <a:pt x="1204" y="512"/>
                    <a:pt x="1227" y="512"/>
                    <a:pt x="1251" y="512"/>
                  </a:cubicBezTo>
                  <a:cubicBezTo>
                    <a:pt x="1311" y="512"/>
                    <a:pt x="1370" y="476"/>
                    <a:pt x="1406" y="417"/>
                  </a:cubicBezTo>
                  <a:cubicBezTo>
                    <a:pt x="1430" y="333"/>
                    <a:pt x="1406" y="226"/>
                    <a:pt x="1323" y="191"/>
                  </a:cubicBezTo>
                  <a:cubicBezTo>
                    <a:pt x="942" y="0"/>
                    <a:pt x="191" y="0"/>
                    <a:pt x="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1306445" y="3397829"/>
              <a:ext cx="367255" cy="269091"/>
            </a:xfrm>
            <a:custGeom>
              <a:rect b="b" l="l" r="r" t="t"/>
              <a:pathLst>
                <a:path extrusionOk="0" h="8454" w="11538">
                  <a:moveTo>
                    <a:pt x="7573" y="334"/>
                  </a:moveTo>
                  <a:lnTo>
                    <a:pt x="7573" y="1965"/>
                  </a:lnTo>
                  <a:cubicBezTo>
                    <a:pt x="7573" y="2227"/>
                    <a:pt x="7525" y="2465"/>
                    <a:pt x="7418" y="2679"/>
                  </a:cubicBezTo>
                  <a:cubicBezTo>
                    <a:pt x="7395" y="2715"/>
                    <a:pt x="7395" y="2727"/>
                    <a:pt x="7395" y="2763"/>
                  </a:cubicBezTo>
                  <a:lnTo>
                    <a:pt x="7395" y="3239"/>
                  </a:lnTo>
                  <a:cubicBezTo>
                    <a:pt x="7395" y="3691"/>
                    <a:pt x="7216" y="4108"/>
                    <a:pt x="6883" y="4442"/>
                  </a:cubicBezTo>
                  <a:cubicBezTo>
                    <a:pt x="6835" y="4489"/>
                    <a:pt x="6787" y="4513"/>
                    <a:pt x="6740" y="4549"/>
                  </a:cubicBezTo>
                  <a:cubicBezTo>
                    <a:pt x="6466" y="4759"/>
                    <a:pt x="6137" y="4876"/>
                    <a:pt x="5785" y="4876"/>
                  </a:cubicBezTo>
                  <a:cubicBezTo>
                    <a:pt x="5739" y="4876"/>
                    <a:pt x="5692" y="4874"/>
                    <a:pt x="5644" y="4870"/>
                  </a:cubicBezTo>
                  <a:cubicBezTo>
                    <a:pt x="4787" y="4823"/>
                    <a:pt x="4108" y="4072"/>
                    <a:pt x="4108" y="3180"/>
                  </a:cubicBezTo>
                  <a:lnTo>
                    <a:pt x="4108" y="2763"/>
                  </a:lnTo>
                  <a:cubicBezTo>
                    <a:pt x="4108" y="2727"/>
                    <a:pt x="4108" y="2715"/>
                    <a:pt x="4096" y="2679"/>
                  </a:cubicBezTo>
                  <a:cubicBezTo>
                    <a:pt x="3989" y="2465"/>
                    <a:pt x="3930" y="2227"/>
                    <a:pt x="3930" y="1965"/>
                  </a:cubicBezTo>
                  <a:lnTo>
                    <a:pt x="3930" y="1608"/>
                  </a:lnTo>
                  <a:cubicBezTo>
                    <a:pt x="3930" y="917"/>
                    <a:pt x="4513" y="334"/>
                    <a:pt x="5216" y="334"/>
                  </a:cubicBezTo>
                  <a:close/>
                  <a:moveTo>
                    <a:pt x="1763" y="3025"/>
                  </a:moveTo>
                  <a:cubicBezTo>
                    <a:pt x="2049" y="3025"/>
                    <a:pt x="2311" y="3144"/>
                    <a:pt x="2525" y="3358"/>
                  </a:cubicBezTo>
                  <a:cubicBezTo>
                    <a:pt x="2715" y="3561"/>
                    <a:pt x="2846" y="3846"/>
                    <a:pt x="2858" y="4144"/>
                  </a:cubicBezTo>
                  <a:cubicBezTo>
                    <a:pt x="2858" y="4227"/>
                    <a:pt x="2882" y="4346"/>
                    <a:pt x="2882" y="4465"/>
                  </a:cubicBezTo>
                  <a:lnTo>
                    <a:pt x="2882" y="4501"/>
                  </a:lnTo>
                  <a:cubicBezTo>
                    <a:pt x="2703" y="4215"/>
                    <a:pt x="2406" y="4013"/>
                    <a:pt x="2049" y="3894"/>
                  </a:cubicBezTo>
                  <a:cubicBezTo>
                    <a:pt x="1703" y="3787"/>
                    <a:pt x="1406" y="3787"/>
                    <a:pt x="1406" y="3787"/>
                  </a:cubicBezTo>
                  <a:cubicBezTo>
                    <a:pt x="1358" y="3787"/>
                    <a:pt x="1310" y="3799"/>
                    <a:pt x="1287" y="3834"/>
                  </a:cubicBezTo>
                  <a:lnTo>
                    <a:pt x="977" y="4144"/>
                  </a:lnTo>
                  <a:cubicBezTo>
                    <a:pt x="918" y="4215"/>
                    <a:pt x="918" y="4323"/>
                    <a:pt x="977" y="4382"/>
                  </a:cubicBezTo>
                  <a:cubicBezTo>
                    <a:pt x="1013" y="4412"/>
                    <a:pt x="1057" y="4427"/>
                    <a:pt x="1101" y="4427"/>
                  </a:cubicBezTo>
                  <a:cubicBezTo>
                    <a:pt x="1144" y="4427"/>
                    <a:pt x="1185" y="4412"/>
                    <a:pt x="1215" y="4382"/>
                  </a:cubicBezTo>
                  <a:lnTo>
                    <a:pt x="1465" y="4108"/>
                  </a:lnTo>
                  <a:cubicBezTo>
                    <a:pt x="1691" y="4132"/>
                    <a:pt x="2382" y="4203"/>
                    <a:pt x="2668" y="4811"/>
                  </a:cubicBezTo>
                  <a:cubicBezTo>
                    <a:pt x="2596" y="5275"/>
                    <a:pt x="2215" y="5596"/>
                    <a:pt x="1763" y="5596"/>
                  </a:cubicBezTo>
                  <a:cubicBezTo>
                    <a:pt x="1251" y="5596"/>
                    <a:pt x="834" y="5180"/>
                    <a:pt x="834" y="4680"/>
                  </a:cubicBezTo>
                  <a:cubicBezTo>
                    <a:pt x="834" y="4584"/>
                    <a:pt x="763" y="4513"/>
                    <a:pt x="679" y="4513"/>
                  </a:cubicBezTo>
                  <a:lnTo>
                    <a:pt x="644" y="4513"/>
                  </a:lnTo>
                  <a:lnTo>
                    <a:pt x="644" y="4465"/>
                  </a:lnTo>
                  <a:cubicBezTo>
                    <a:pt x="644" y="4346"/>
                    <a:pt x="644" y="4251"/>
                    <a:pt x="656" y="4144"/>
                  </a:cubicBezTo>
                  <a:cubicBezTo>
                    <a:pt x="679" y="3846"/>
                    <a:pt x="810" y="3561"/>
                    <a:pt x="1001" y="3358"/>
                  </a:cubicBezTo>
                  <a:cubicBezTo>
                    <a:pt x="1215" y="3144"/>
                    <a:pt x="1477" y="3025"/>
                    <a:pt x="1763" y="3025"/>
                  </a:cubicBezTo>
                  <a:close/>
                  <a:moveTo>
                    <a:pt x="10657" y="3025"/>
                  </a:moveTo>
                  <a:lnTo>
                    <a:pt x="10657" y="3727"/>
                  </a:lnTo>
                  <a:cubicBezTo>
                    <a:pt x="10657" y="3846"/>
                    <a:pt x="10633" y="3953"/>
                    <a:pt x="10585" y="4049"/>
                  </a:cubicBezTo>
                  <a:lnTo>
                    <a:pt x="10502" y="4251"/>
                  </a:lnTo>
                  <a:cubicBezTo>
                    <a:pt x="10478" y="4275"/>
                    <a:pt x="10478" y="4287"/>
                    <a:pt x="10478" y="4323"/>
                  </a:cubicBezTo>
                  <a:lnTo>
                    <a:pt x="10478" y="4680"/>
                  </a:lnTo>
                  <a:cubicBezTo>
                    <a:pt x="10478" y="4930"/>
                    <a:pt x="10383" y="5168"/>
                    <a:pt x="10204" y="5346"/>
                  </a:cubicBezTo>
                  <a:cubicBezTo>
                    <a:pt x="10044" y="5507"/>
                    <a:pt x="9835" y="5600"/>
                    <a:pt x="9605" y="5600"/>
                  </a:cubicBezTo>
                  <a:cubicBezTo>
                    <a:pt x="9579" y="5600"/>
                    <a:pt x="9552" y="5599"/>
                    <a:pt x="9526" y="5596"/>
                  </a:cubicBezTo>
                  <a:cubicBezTo>
                    <a:pt x="9038" y="5585"/>
                    <a:pt x="8633" y="5156"/>
                    <a:pt x="8633" y="4632"/>
                  </a:cubicBezTo>
                  <a:lnTo>
                    <a:pt x="8633" y="4323"/>
                  </a:lnTo>
                  <a:cubicBezTo>
                    <a:pt x="8633" y="4287"/>
                    <a:pt x="8633" y="4263"/>
                    <a:pt x="8621" y="4251"/>
                  </a:cubicBezTo>
                  <a:lnTo>
                    <a:pt x="8514" y="4037"/>
                  </a:lnTo>
                  <a:cubicBezTo>
                    <a:pt x="8466" y="3965"/>
                    <a:pt x="8454" y="3870"/>
                    <a:pt x="8454" y="3787"/>
                  </a:cubicBezTo>
                  <a:lnTo>
                    <a:pt x="8454" y="3775"/>
                  </a:lnTo>
                  <a:cubicBezTo>
                    <a:pt x="8454" y="3370"/>
                    <a:pt x="8788" y="3025"/>
                    <a:pt x="9204" y="3025"/>
                  </a:cubicBezTo>
                  <a:close/>
                  <a:moveTo>
                    <a:pt x="584" y="5180"/>
                  </a:moveTo>
                  <a:cubicBezTo>
                    <a:pt x="679" y="5406"/>
                    <a:pt x="834" y="5596"/>
                    <a:pt x="1037" y="5739"/>
                  </a:cubicBezTo>
                  <a:lnTo>
                    <a:pt x="1037" y="5925"/>
                  </a:lnTo>
                  <a:lnTo>
                    <a:pt x="1037" y="5925"/>
                  </a:lnTo>
                  <a:cubicBezTo>
                    <a:pt x="723" y="5807"/>
                    <a:pt x="571" y="5655"/>
                    <a:pt x="501" y="5585"/>
                  </a:cubicBezTo>
                  <a:cubicBezTo>
                    <a:pt x="537" y="5466"/>
                    <a:pt x="572" y="5335"/>
                    <a:pt x="584" y="5180"/>
                  </a:cubicBezTo>
                  <a:close/>
                  <a:moveTo>
                    <a:pt x="2918" y="5168"/>
                  </a:moveTo>
                  <a:cubicBezTo>
                    <a:pt x="2942" y="5323"/>
                    <a:pt x="2965" y="5454"/>
                    <a:pt x="3013" y="5573"/>
                  </a:cubicBezTo>
                  <a:cubicBezTo>
                    <a:pt x="2953" y="5656"/>
                    <a:pt x="2787" y="5811"/>
                    <a:pt x="2477" y="5930"/>
                  </a:cubicBezTo>
                  <a:lnTo>
                    <a:pt x="2477" y="5716"/>
                  </a:lnTo>
                  <a:cubicBezTo>
                    <a:pt x="2668" y="5585"/>
                    <a:pt x="2834" y="5394"/>
                    <a:pt x="2918" y="5168"/>
                  </a:cubicBezTo>
                  <a:close/>
                  <a:moveTo>
                    <a:pt x="6668" y="4989"/>
                  </a:moveTo>
                  <a:lnTo>
                    <a:pt x="6668" y="5299"/>
                  </a:lnTo>
                  <a:lnTo>
                    <a:pt x="5751" y="5930"/>
                  </a:lnTo>
                  <a:lnTo>
                    <a:pt x="4823" y="5299"/>
                  </a:lnTo>
                  <a:lnTo>
                    <a:pt x="4823" y="4989"/>
                  </a:lnTo>
                  <a:cubicBezTo>
                    <a:pt x="5061" y="5120"/>
                    <a:pt x="5335" y="5204"/>
                    <a:pt x="5620" y="5215"/>
                  </a:cubicBezTo>
                  <a:lnTo>
                    <a:pt x="5751" y="5215"/>
                  </a:lnTo>
                  <a:cubicBezTo>
                    <a:pt x="6073" y="5215"/>
                    <a:pt x="6394" y="5144"/>
                    <a:pt x="6668" y="4989"/>
                  </a:cubicBezTo>
                  <a:close/>
                  <a:moveTo>
                    <a:pt x="9942" y="5882"/>
                  </a:moveTo>
                  <a:lnTo>
                    <a:pt x="9942" y="5954"/>
                  </a:lnTo>
                  <a:cubicBezTo>
                    <a:pt x="9942" y="5989"/>
                    <a:pt x="9942" y="6025"/>
                    <a:pt x="9966" y="6061"/>
                  </a:cubicBezTo>
                  <a:lnTo>
                    <a:pt x="9561" y="6454"/>
                  </a:lnTo>
                  <a:lnTo>
                    <a:pt x="9169" y="6061"/>
                  </a:lnTo>
                  <a:cubicBezTo>
                    <a:pt x="9169" y="6025"/>
                    <a:pt x="9192" y="6001"/>
                    <a:pt x="9192" y="5954"/>
                  </a:cubicBezTo>
                  <a:lnTo>
                    <a:pt x="9192" y="5882"/>
                  </a:lnTo>
                  <a:cubicBezTo>
                    <a:pt x="9288" y="5918"/>
                    <a:pt x="9407" y="5942"/>
                    <a:pt x="9526" y="5942"/>
                  </a:cubicBezTo>
                  <a:lnTo>
                    <a:pt x="9573" y="5942"/>
                  </a:lnTo>
                  <a:cubicBezTo>
                    <a:pt x="9704" y="5942"/>
                    <a:pt x="9823" y="5930"/>
                    <a:pt x="9942" y="5882"/>
                  </a:cubicBezTo>
                  <a:close/>
                  <a:moveTo>
                    <a:pt x="2120" y="5882"/>
                  </a:moveTo>
                  <a:lnTo>
                    <a:pt x="2120" y="6061"/>
                  </a:lnTo>
                  <a:cubicBezTo>
                    <a:pt x="2120" y="6120"/>
                    <a:pt x="2132" y="6180"/>
                    <a:pt x="2168" y="6228"/>
                  </a:cubicBezTo>
                  <a:lnTo>
                    <a:pt x="2013" y="6394"/>
                  </a:lnTo>
                  <a:cubicBezTo>
                    <a:pt x="1941" y="6460"/>
                    <a:pt x="1849" y="6492"/>
                    <a:pt x="1755" y="6492"/>
                  </a:cubicBezTo>
                  <a:cubicBezTo>
                    <a:pt x="1662" y="6492"/>
                    <a:pt x="1566" y="6460"/>
                    <a:pt x="1489" y="6394"/>
                  </a:cubicBezTo>
                  <a:lnTo>
                    <a:pt x="1322" y="6239"/>
                  </a:lnTo>
                  <a:cubicBezTo>
                    <a:pt x="1358" y="6192"/>
                    <a:pt x="1370" y="6132"/>
                    <a:pt x="1370" y="6073"/>
                  </a:cubicBezTo>
                  <a:lnTo>
                    <a:pt x="1370" y="5882"/>
                  </a:lnTo>
                  <a:cubicBezTo>
                    <a:pt x="1489" y="5918"/>
                    <a:pt x="1608" y="5942"/>
                    <a:pt x="1751" y="5942"/>
                  </a:cubicBezTo>
                  <a:cubicBezTo>
                    <a:pt x="1882" y="5942"/>
                    <a:pt x="2001" y="5930"/>
                    <a:pt x="2120" y="5882"/>
                  </a:cubicBezTo>
                  <a:close/>
                  <a:moveTo>
                    <a:pt x="4692" y="5620"/>
                  </a:moveTo>
                  <a:lnTo>
                    <a:pt x="5490" y="6168"/>
                  </a:lnTo>
                  <a:lnTo>
                    <a:pt x="5061" y="6585"/>
                  </a:lnTo>
                  <a:lnTo>
                    <a:pt x="5049" y="6585"/>
                  </a:lnTo>
                  <a:lnTo>
                    <a:pt x="4525" y="5799"/>
                  </a:lnTo>
                  <a:lnTo>
                    <a:pt x="4692" y="5620"/>
                  </a:lnTo>
                  <a:close/>
                  <a:moveTo>
                    <a:pt x="6823" y="5596"/>
                  </a:moveTo>
                  <a:lnTo>
                    <a:pt x="6978" y="5775"/>
                  </a:lnTo>
                  <a:lnTo>
                    <a:pt x="6466" y="6585"/>
                  </a:lnTo>
                  <a:lnTo>
                    <a:pt x="6442" y="6585"/>
                  </a:lnTo>
                  <a:lnTo>
                    <a:pt x="6013" y="6156"/>
                  </a:lnTo>
                  <a:lnTo>
                    <a:pt x="6823" y="5596"/>
                  </a:lnTo>
                  <a:close/>
                  <a:moveTo>
                    <a:pt x="5251" y="1"/>
                  </a:moveTo>
                  <a:cubicBezTo>
                    <a:pt x="4358" y="1"/>
                    <a:pt x="3632" y="739"/>
                    <a:pt x="3632" y="1632"/>
                  </a:cubicBezTo>
                  <a:lnTo>
                    <a:pt x="3632" y="1989"/>
                  </a:lnTo>
                  <a:cubicBezTo>
                    <a:pt x="3632" y="2263"/>
                    <a:pt x="3692" y="2548"/>
                    <a:pt x="3811" y="2799"/>
                  </a:cubicBezTo>
                  <a:lnTo>
                    <a:pt x="3811" y="3191"/>
                  </a:lnTo>
                  <a:cubicBezTo>
                    <a:pt x="3811" y="3834"/>
                    <a:pt x="4096" y="4394"/>
                    <a:pt x="4537" y="4763"/>
                  </a:cubicBezTo>
                  <a:lnTo>
                    <a:pt x="4537" y="5335"/>
                  </a:lnTo>
                  <a:lnTo>
                    <a:pt x="4227" y="5656"/>
                  </a:lnTo>
                  <a:cubicBezTo>
                    <a:pt x="4204" y="5692"/>
                    <a:pt x="4180" y="5751"/>
                    <a:pt x="4180" y="5799"/>
                  </a:cubicBezTo>
                  <a:lnTo>
                    <a:pt x="3144" y="6168"/>
                  </a:lnTo>
                  <a:cubicBezTo>
                    <a:pt x="3073" y="6192"/>
                    <a:pt x="2989" y="6228"/>
                    <a:pt x="2930" y="6275"/>
                  </a:cubicBezTo>
                  <a:lnTo>
                    <a:pt x="2775" y="6180"/>
                  </a:lnTo>
                  <a:cubicBezTo>
                    <a:pt x="3263" y="5977"/>
                    <a:pt x="3406" y="5680"/>
                    <a:pt x="3430" y="5656"/>
                  </a:cubicBezTo>
                  <a:cubicBezTo>
                    <a:pt x="3454" y="5620"/>
                    <a:pt x="3454" y="5561"/>
                    <a:pt x="3430" y="5513"/>
                  </a:cubicBezTo>
                  <a:cubicBezTo>
                    <a:pt x="3311" y="5275"/>
                    <a:pt x="3287" y="4811"/>
                    <a:pt x="3275" y="4453"/>
                  </a:cubicBezTo>
                  <a:cubicBezTo>
                    <a:pt x="3275" y="4334"/>
                    <a:pt x="3263" y="4215"/>
                    <a:pt x="3263" y="4132"/>
                  </a:cubicBezTo>
                  <a:cubicBezTo>
                    <a:pt x="3204" y="3310"/>
                    <a:pt x="2596" y="2691"/>
                    <a:pt x="1822" y="2691"/>
                  </a:cubicBezTo>
                  <a:cubicBezTo>
                    <a:pt x="1060" y="2691"/>
                    <a:pt x="429" y="3310"/>
                    <a:pt x="370" y="4132"/>
                  </a:cubicBezTo>
                  <a:cubicBezTo>
                    <a:pt x="370" y="4227"/>
                    <a:pt x="358" y="4334"/>
                    <a:pt x="358" y="4453"/>
                  </a:cubicBezTo>
                  <a:cubicBezTo>
                    <a:pt x="346" y="4811"/>
                    <a:pt x="334" y="5263"/>
                    <a:pt x="215" y="5513"/>
                  </a:cubicBezTo>
                  <a:cubicBezTo>
                    <a:pt x="179" y="5561"/>
                    <a:pt x="179" y="5620"/>
                    <a:pt x="215" y="5656"/>
                  </a:cubicBezTo>
                  <a:cubicBezTo>
                    <a:pt x="215" y="5680"/>
                    <a:pt x="370" y="5977"/>
                    <a:pt x="870" y="6180"/>
                  </a:cubicBezTo>
                  <a:lnTo>
                    <a:pt x="406" y="6406"/>
                  </a:lnTo>
                  <a:cubicBezTo>
                    <a:pt x="167" y="6525"/>
                    <a:pt x="1" y="6775"/>
                    <a:pt x="1" y="7049"/>
                  </a:cubicBezTo>
                  <a:lnTo>
                    <a:pt x="1" y="8299"/>
                  </a:lnTo>
                  <a:cubicBezTo>
                    <a:pt x="1" y="8383"/>
                    <a:pt x="72" y="8454"/>
                    <a:pt x="167" y="8454"/>
                  </a:cubicBezTo>
                  <a:cubicBezTo>
                    <a:pt x="251" y="8454"/>
                    <a:pt x="334" y="8383"/>
                    <a:pt x="334" y="8299"/>
                  </a:cubicBezTo>
                  <a:lnTo>
                    <a:pt x="334" y="7049"/>
                  </a:lnTo>
                  <a:cubicBezTo>
                    <a:pt x="334" y="6894"/>
                    <a:pt x="406" y="6775"/>
                    <a:pt x="537" y="6704"/>
                  </a:cubicBezTo>
                  <a:lnTo>
                    <a:pt x="1108" y="6418"/>
                  </a:lnTo>
                  <a:lnTo>
                    <a:pt x="1299" y="6609"/>
                  </a:lnTo>
                  <a:cubicBezTo>
                    <a:pt x="1429" y="6751"/>
                    <a:pt x="1608" y="6811"/>
                    <a:pt x="1787" y="6811"/>
                  </a:cubicBezTo>
                  <a:cubicBezTo>
                    <a:pt x="1965" y="6811"/>
                    <a:pt x="2144" y="6751"/>
                    <a:pt x="2275" y="6609"/>
                  </a:cubicBezTo>
                  <a:lnTo>
                    <a:pt x="2477" y="6418"/>
                  </a:lnTo>
                  <a:lnTo>
                    <a:pt x="2656" y="6513"/>
                  </a:lnTo>
                  <a:cubicBezTo>
                    <a:pt x="2561" y="6644"/>
                    <a:pt x="2513" y="6811"/>
                    <a:pt x="2513" y="6990"/>
                  </a:cubicBezTo>
                  <a:lnTo>
                    <a:pt x="2513" y="8299"/>
                  </a:lnTo>
                  <a:cubicBezTo>
                    <a:pt x="2513" y="8383"/>
                    <a:pt x="2596" y="8454"/>
                    <a:pt x="2680" y="8454"/>
                  </a:cubicBezTo>
                  <a:cubicBezTo>
                    <a:pt x="2775" y="8454"/>
                    <a:pt x="2846" y="8383"/>
                    <a:pt x="2846" y="8299"/>
                  </a:cubicBezTo>
                  <a:lnTo>
                    <a:pt x="2846" y="6990"/>
                  </a:lnTo>
                  <a:cubicBezTo>
                    <a:pt x="2846" y="6751"/>
                    <a:pt x="2989" y="6537"/>
                    <a:pt x="3215" y="6466"/>
                  </a:cubicBezTo>
                  <a:lnTo>
                    <a:pt x="4323" y="6061"/>
                  </a:lnTo>
                  <a:lnTo>
                    <a:pt x="4775" y="6751"/>
                  </a:lnTo>
                  <a:cubicBezTo>
                    <a:pt x="4835" y="6835"/>
                    <a:pt x="4930" y="6894"/>
                    <a:pt x="5037" y="6894"/>
                  </a:cubicBezTo>
                  <a:lnTo>
                    <a:pt x="5061" y="6894"/>
                  </a:lnTo>
                  <a:cubicBezTo>
                    <a:pt x="5156" y="6894"/>
                    <a:pt x="5239" y="6870"/>
                    <a:pt x="5311" y="6787"/>
                  </a:cubicBezTo>
                  <a:lnTo>
                    <a:pt x="5597" y="6513"/>
                  </a:lnTo>
                  <a:lnTo>
                    <a:pt x="5597" y="8275"/>
                  </a:lnTo>
                  <a:cubicBezTo>
                    <a:pt x="5597" y="8371"/>
                    <a:pt x="5668" y="8442"/>
                    <a:pt x="5763" y="8442"/>
                  </a:cubicBezTo>
                  <a:cubicBezTo>
                    <a:pt x="5847" y="8442"/>
                    <a:pt x="5930" y="8371"/>
                    <a:pt x="5930" y="8275"/>
                  </a:cubicBezTo>
                  <a:lnTo>
                    <a:pt x="5930" y="6513"/>
                  </a:lnTo>
                  <a:lnTo>
                    <a:pt x="6204" y="6787"/>
                  </a:lnTo>
                  <a:cubicBezTo>
                    <a:pt x="6263" y="6847"/>
                    <a:pt x="6359" y="6894"/>
                    <a:pt x="6466" y="6894"/>
                  </a:cubicBezTo>
                  <a:lnTo>
                    <a:pt x="6490" y="6894"/>
                  </a:lnTo>
                  <a:cubicBezTo>
                    <a:pt x="6597" y="6882"/>
                    <a:pt x="6680" y="6835"/>
                    <a:pt x="6740" y="6751"/>
                  </a:cubicBezTo>
                  <a:lnTo>
                    <a:pt x="7204" y="6061"/>
                  </a:lnTo>
                  <a:lnTo>
                    <a:pt x="8311" y="6466"/>
                  </a:lnTo>
                  <a:cubicBezTo>
                    <a:pt x="8526" y="6537"/>
                    <a:pt x="8680" y="6751"/>
                    <a:pt x="8680" y="6990"/>
                  </a:cubicBezTo>
                  <a:lnTo>
                    <a:pt x="8680" y="8299"/>
                  </a:lnTo>
                  <a:cubicBezTo>
                    <a:pt x="8680" y="8383"/>
                    <a:pt x="8752" y="8454"/>
                    <a:pt x="8847" y="8454"/>
                  </a:cubicBezTo>
                  <a:cubicBezTo>
                    <a:pt x="8930" y="8454"/>
                    <a:pt x="9002" y="8383"/>
                    <a:pt x="9002" y="8299"/>
                  </a:cubicBezTo>
                  <a:lnTo>
                    <a:pt x="9002" y="6990"/>
                  </a:lnTo>
                  <a:cubicBezTo>
                    <a:pt x="9002" y="6751"/>
                    <a:pt x="8919" y="6525"/>
                    <a:pt x="8752" y="6358"/>
                  </a:cubicBezTo>
                  <a:lnTo>
                    <a:pt x="8799" y="6347"/>
                  </a:lnTo>
                  <a:cubicBezTo>
                    <a:pt x="8847" y="6335"/>
                    <a:pt x="8907" y="6311"/>
                    <a:pt x="8966" y="6287"/>
                  </a:cubicBezTo>
                  <a:lnTo>
                    <a:pt x="9395" y="6716"/>
                  </a:lnTo>
                  <a:lnTo>
                    <a:pt x="9395" y="8275"/>
                  </a:lnTo>
                  <a:cubicBezTo>
                    <a:pt x="9395" y="8371"/>
                    <a:pt x="9466" y="8442"/>
                    <a:pt x="9561" y="8442"/>
                  </a:cubicBezTo>
                  <a:cubicBezTo>
                    <a:pt x="9645" y="8442"/>
                    <a:pt x="9728" y="8371"/>
                    <a:pt x="9728" y="8275"/>
                  </a:cubicBezTo>
                  <a:lnTo>
                    <a:pt x="9728" y="6716"/>
                  </a:lnTo>
                  <a:lnTo>
                    <a:pt x="10157" y="6287"/>
                  </a:lnTo>
                  <a:cubicBezTo>
                    <a:pt x="10181" y="6299"/>
                    <a:pt x="10204" y="6299"/>
                    <a:pt x="10228" y="6311"/>
                  </a:cubicBezTo>
                  <a:lnTo>
                    <a:pt x="10931" y="6513"/>
                  </a:lnTo>
                  <a:cubicBezTo>
                    <a:pt x="11097" y="6549"/>
                    <a:pt x="11193" y="6704"/>
                    <a:pt x="11193" y="6870"/>
                  </a:cubicBezTo>
                  <a:lnTo>
                    <a:pt x="11193" y="8263"/>
                  </a:lnTo>
                  <a:cubicBezTo>
                    <a:pt x="11193" y="8359"/>
                    <a:pt x="11276" y="8430"/>
                    <a:pt x="11359" y="8430"/>
                  </a:cubicBezTo>
                  <a:cubicBezTo>
                    <a:pt x="11455" y="8430"/>
                    <a:pt x="11526" y="8359"/>
                    <a:pt x="11526" y="8263"/>
                  </a:cubicBezTo>
                  <a:lnTo>
                    <a:pt x="11526" y="6870"/>
                  </a:lnTo>
                  <a:cubicBezTo>
                    <a:pt x="11538" y="6597"/>
                    <a:pt x="11335" y="6311"/>
                    <a:pt x="11014" y="6228"/>
                  </a:cubicBezTo>
                  <a:lnTo>
                    <a:pt x="10323" y="6037"/>
                  </a:lnTo>
                  <a:cubicBezTo>
                    <a:pt x="10288" y="6013"/>
                    <a:pt x="10276" y="6001"/>
                    <a:pt x="10276" y="5954"/>
                  </a:cubicBezTo>
                  <a:lnTo>
                    <a:pt x="10276" y="5716"/>
                  </a:lnTo>
                  <a:cubicBezTo>
                    <a:pt x="10335" y="5680"/>
                    <a:pt x="10383" y="5632"/>
                    <a:pt x="10443" y="5585"/>
                  </a:cubicBezTo>
                  <a:cubicBezTo>
                    <a:pt x="10693" y="5346"/>
                    <a:pt x="10824" y="5025"/>
                    <a:pt x="10824" y="4680"/>
                  </a:cubicBezTo>
                  <a:lnTo>
                    <a:pt x="10824" y="4346"/>
                  </a:lnTo>
                  <a:lnTo>
                    <a:pt x="10895" y="4215"/>
                  </a:lnTo>
                  <a:cubicBezTo>
                    <a:pt x="10978" y="4072"/>
                    <a:pt x="11014" y="3906"/>
                    <a:pt x="11014" y="3739"/>
                  </a:cubicBezTo>
                  <a:lnTo>
                    <a:pt x="11014" y="2858"/>
                  </a:lnTo>
                  <a:cubicBezTo>
                    <a:pt x="11014" y="2775"/>
                    <a:pt x="10943" y="2691"/>
                    <a:pt x="10859" y="2691"/>
                  </a:cubicBezTo>
                  <a:lnTo>
                    <a:pt x="9216" y="2691"/>
                  </a:lnTo>
                  <a:cubicBezTo>
                    <a:pt x="8621" y="2691"/>
                    <a:pt x="8145" y="3180"/>
                    <a:pt x="8145" y="3775"/>
                  </a:cubicBezTo>
                  <a:lnTo>
                    <a:pt x="8145" y="3787"/>
                  </a:lnTo>
                  <a:cubicBezTo>
                    <a:pt x="8145" y="3918"/>
                    <a:pt x="8180" y="4072"/>
                    <a:pt x="8240" y="4192"/>
                  </a:cubicBezTo>
                  <a:lnTo>
                    <a:pt x="8323" y="4370"/>
                  </a:lnTo>
                  <a:lnTo>
                    <a:pt x="8323" y="4644"/>
                  </a:lnTo>
                  <a:cubicBezTo>
                    <a:pt x="8323" y="5096"/>
                    <a:pt x="8549" y="5477"/>
                    <a:pt x="8871" y="5716"/>
                  </a:cubicBezTo>
                  <a:lnTo>
                    <a:pt x="8871" y="5954"/>
                  </a:lnTo>
                  <a:cubicBezTo>
                    <a:pt x="8871" y="6001"/>
                    <a:pt x="8871" y="6013"/>
                    <a:pt x="8740" y="6049"/>
                  </a:cubicBezTo>
                  <a:lnTo>
                    <a:pt x="8395" y="6156"/>
                  </a:lnTo>
                  <a:lnTo>
                    <a:pt x="7418" y="5799"/>
                  </a:lnTo>
                  <a:cubicBezTo>
                    <a:pt x="7418" y="5751"/>
                    <a:pt x="7406" y="5704"/>
                    <a:pt x="7371" y="5656"/>
                  </a:cubicBezTo>
                  <a:lnTo>
                    <a:pt x="7061" y="5335"/>
                  </a:lnTo>
                  <a:lnTo>
                    <a:pt x="7061" y="4787"/>
                  </a:lnTo>
                  <a:cubicBezTo>
                    <a:pt x="7085" y="4751"/>
                    <a:pt x="7121" y="4727"/>
                    <a:pt x="7168" y="4692"/>
                  </a:cubicBezTo>
                  <a:cubicBezTo>
                    <a:pt x="7561" y="4323"/>
                    <a:pt x="7787" y="3787"/>
                    <a:pt x="7787" y="3251"/>
                  </a:cubicBezTo>
                  <a:lnTo>
                    <a:pt x="7787" y="2799"/>
                  </a:lnTo>
                  <a:cubicBezTo>
                    <a:pt x="7906" y="2537"/>
                    <a:pt x="7966" y="2263"/>
                    <a:pt x="7966" y="1989"/>
                  </a:cubicBezTo>
                  <a:lnTo>
                    <a:pt x="7966" y="167"/>
                  </a:lnTo>
                  <a:cubicBezTo>
                    <a:pt x="7966" y="84"/>
                    <a:pt x="7895" y="1"/>
                    <a:pt x="77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1639960" y="3622549"/>
              <a:ext cx="10631" cy="45135"/>
            </a:xfrm>
            <a:custGeom>
              <a:rect b="b" l="l" r="r" t="t"/>
              <a:pathLst>
                <a:path extrusionOk="0" h="1418" w="334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lnTo>
                    <a:pt x="0" y="1251"/>
                  </a:lnTo>
                  <a:cubicBezTo>
                    <a:pt x="0" y="1334"/>
                    <a:pt x="84" y="1418"/>
                    <a:pt x="167" y="1418"/>
                  </a:cubicBezTo>
                  <a:cubicBezTo>
                    <a:pt x="262" y="1418"/>
                    <a:pt x="334" y="1334"/>
                    <a:pt x="334" y="1251"/>
                  </a:cubicBezTo>
                  <a:lnTo>
                    <a:pt x="334" y="168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1444014" y="3446466"/>
              <a:ext cx="91734" cy="30589"/>
            </a:xfrm>
            <a:custGeom>
              <a:rect b="b" l="l" r="r" t="t"/>
              <a:pathLst>
                <a:path extrusionOk="0" h="961" w="2882">
                  <a:moveTo>
                    <a:pt x="1169" y="1"/>
                  </a:moveTo>
                  <a:cubicBezTo>
                    <a:pt x="820" y="1"/>
                    <a:pt x="503" y="37"/>
                    <a:pt x="298" y="68"/>
                  </a:cubicBezTo>
                  <a:cubicBezTo>
                    <a:pt x="120" y="104"/>
                    <a:pt x="1" y="247"/>
                    <a:pt x="1" y="413"/>
                  </a:cubicBezTo>
                  <a:lnTo>
                    <a:pt x="1" y="794"/>
                  </a:lnTo>
                  <a:cubicBezTo>
                    <a:pt x="1" y="890"/>
                    <a:pt x="72" y="961"/>
                    <a:pt x="167" y="961"/>
                  </a:cubicBezTo>
                  <a:cubicBezTo>
                    <a:pt x="251" y="961"/>
                    <a:pt x="322" y="890"/>
                    <a:pt x="322" y="794"/>
                  </a:cubicBezTo>
                  <a:lnTo>
                    <a:pt x="322" y="413"/>
                  </a:lnTo>
                  <a:cubicBezTo>
                    <a:pt x="322" y="413"/>
                    <a:pt x="322" y="401"/>
                    <a:pt x="346" y="401"/>
                  </a:cubicBezTo>
                  <a:cubicBezTo>
                    <a:pt x="514" y="373"/>
                    <a:pt x="820" y="331"/>
                    <a:pt x="1157" y="331"/>
                  </a:cubicBezTo>
                  <a:cubicBezTo>
                    <a:pt x="1250" y="331"/>
                    <a:pt x="1346" y="334"/>
                    <a:pt x="1441" y="342"/>
                  </a:cubicBezTo>
                  <a:cubicBezTo>
                    <a:pt x="1977" y="366"/>
                    <a:pt x="2346" y="497"/>
                    <a:pt x="2584" y="735"/>
                  </a:cubicBezTo>
                  <a:cubicBezTo>
                    <a:pt x="2614" y="765"/>
                    <a:pt x="2659" y="779"/>
                    <a:pt x="2703" y="779"/>
                  </a:cubicBezTo>
                  <a:cubicBezTo>
                    <a:pt x="2748" y="779"/>
                    <a:pt x="2793" y="765"/>
                    <a:pt x="2822" y="735"/>
                  </a:cubicBezTo>
                  <a:cubicBezTo>
                    <a:pt x="2882" y="675"/>
                    <a:pt x="2882" y="556"/>
                    <a:pt x="2822" y="497"/>
                  </a:cubicBezTo>
                  <a:cubicBezTo>
                    <a:pt x="2428" y="102"/>
                    <a:pt x="1753" y="1"/>
                    <a:pt x="1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1420524" y="3633944"/>
              <a:ext cx="11013" cy="33740"/>
            </a:xfrm>
            <a:custGeom>
              <a:rect b="b" l="l" r="r" t="t"/>
              <a:pathLst>
                <a:path extrusionOk="0" h="1060" w="346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893"/>
                  </a:lnTo>
                  <a:cubicBezTo>
                    <a:pt x="1" y="976"/>
                    <a:pt x="84" y="1060"/>
                    <a:pt x="167" y="1060"/>
                  </a:cubicBezTo>
                  <a:cubicBezTo>
                    <a:pt x="262" y="1060"/>
                    <a:pt x="334" y="976"/>
                    <a:pt x="334" y="893"/>
                  </a:cubicBezTo>
                  <a:lnTo>
                    <a:pt x="334" y="167"/>
                  </a:lnTo>
                  <a:cubicBezTo>
                    <a:pt x="346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1547494" y="3633944"/>
              <a:ext cx="11013" cy="33740"/>
            </a:xfrm>
            <a:custGeom>
              <a:rect b="b" l="l" r="r" t="t"/>
              <a:pathLst>
                <a:path extrusionOk="0" h="1060" w="346"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lnTo>
                    <a:pt x="0" y="893"/>
                  </a:lnTo>
                  <a:cubicBezTo>
                    <a:pt x="0" y="976"/>
                    <a:pt x="83" y="1060"/>
                    <a:pt x="167" y="1060"/>
                  </a:cubicBezTo>
                  <a:cubicBezTo>
                    <a:pt x="262" y="1060"/>
                    <a:pt x="333" y="976"/>
                    <a:pt x="333" y="893"/>
                  </a:cubicBezTo>
                  <a:lnTo>
                    <a:pt x="333" y="167"/>
                  </a:lnTo>
                  <a:cubicBezTo>
                    <a:pt x="345" y="72"/>
                    <a:pt x="274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364" name="Google Shape;364;p21"/>
          <p:cNvGrpSpPr/>
          <p:nvPr/>
        </p:nvGrpSpPr>
        <p:grpSpPr>
          <a:xfrm>
            <a:off x="5335907" y="2391618"/>
            <a:ext cx="449176" cy="449519"/>
            <a:chOff x="4206763" y="2450951"/>
            <a:chExt cx="322151" cy="322374"/>
          </a:xfrm>
        </p:grpSpPr>
        <p:sp>
          <p:nvSpPr>
            <p:cNvPr id="365" name="Google Shape;365;p21"/>
            <p:cNvSpPr/>
            <p:nvPr/>
          </p:nvSpPr>
          <p:spPr>
            <a:xfrm>
              <a:off x="4206763" y="2571650"/>
              <a:ext cx="322151" cy="201675"/>
            </a:xfrm>
            <a:custGeom>
              <a:rect b="b" l="l" r="r" t="t"/>
              <a:pathLst>
                <a:path extrusionOk="0" h="6336" w="10121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4210933" y="2450951"/>
              <a:ext cx="308878" cy="185537"/>
            </a:xfrm>
            <a:custGeom>
              <a:rect b="b" l="l" r="r" t="t"/>
              <a:pathLst>
                <a:path extrusionOk="0" h="5829" w="9704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21"/>
          <p:cNvGrpSpPr/>
          <p:nvPr/>
        </p:nvGrpSpPr>
        <p:grpSpPr>
          <a:xfrm>
            <a:off x="7306011" y="2399696"/>
            <a:ext cx="462934" cy="433363"/>
            <a:chOff x="6577238" y="2457221"/>
            <a:chExt cx="332019" cy="310788"/>
          </a:xfrm>
        </p:grpSpPr>
        <p:sp>
          <p:nvSpPr>
            <p:cNvPr id="368" name="Google Shape;368;p21"/>
            <p:cNvSpPr/>
            <p:nvPr/>
          </p:nvSpPr>
          <p:spPr>
            <a:xfrm>
              <a:off x="6577238" y="2457221"/>
              <a:ext cx="332019" cy="310788"/>
            </a:xfrm>
            <a:custGeom>
              <a:rect b="b" l="l" r="r" t="t"/>
              <a:pathLst>
                <a:path extrusionOk="0" h="9764" w="10431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6723529" y="2512542"/>
              <a:ext cx="38705" cy="39055"/>
            </a:xfrm>
            <a:custGeom>
              <a:rect b="b" l="l" r="r" t="t"/>
              <a:pathLst>
                <a:path extrusionOk="0" h="1227" w="1216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6662893" y="2597050"/>
              <a:ext cx="169813" cy="108031"/>
            </a:xfrm>
            <a:custGeom>
              <a:rect b="b" l="l" r="r" t="t"/>
              <a:pathLst>
                <a:path extrusionOk="0" h="3394" w="5335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6639402" y="2589188"/>
              <a:ext cx="32244" cy="31384"/>
            </a:xfrm>
            <a:custGeom>
              <a:rect b="b" l="l" r="r" t="t"/>
              <a:pathLst>
                <a:path extrusionOk="0" h="986" w="1013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6820547" y="2673315"/>
              <a:ext cx="32244" cy="31034"/>
            </a:xfrm>
            <a:custGeom>
              <a:rect b="b" l="l" r="r" t="t"/>
              <a:pathLst>
                <a:path extrusionOk="0" h="975" w="1013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6730341" y="2603607"/>
              <a:ext cx="32244" cy="31384"/>
            </a:xfrm>
            <a:custGeom>
              <a:rect b="b" l="l" r="r" t="t"/>
              <a:pathLst>
                <a:path extrusionOk="0" h="986" w="1013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21"/>
          <p:cNvGrpSpPr/>
          <p:nvPr/>
        </p:nvGrpSpPr>
        <p:grpSpPr>
          <a:xfrm>
            <a:off x="1354181" y="2396789"/>
            <a:ext cx="504696" cy="439177"/>
            <a:chOff x="3716358" y="1544655"/>
            <a:chExt cx="361971" cy="314958"/>
          </a:xfrm>
        </p:grpSpPr>
        <p:sp>
          <p:nvSpPr>
            <p:cNvPr id="375" name="Google Shape;375;p21"/>
            <p:cNvSpPr/>
            <p:nvPr/>
          </p:nvSpPr>
          <p:spPr>
            <a:xfrm>
              <a:off x="3767509" y="1646957"/>
              <a:ext cx="231213" cy="10663"/>
            </a:xfrm>
            <a:custGeom>
              <a:rect b="b" l="l" r="r" t="t"/>
              <a:pathLst>
                <a:path extrusionOk="0" h="335" w="7264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3767509" y="1618532"/>
              <a:ext cx="152020" cy="10663"/>
            </a:xfrm>
            <a:custGeom>
              <a:rect b="b" l="l" r="r" t="t"/>
              <a:pathLst>
                <a:path extrusionOk="0" h="335" w="4776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3931624" y="1618532"/>
              <a:ext cx="67098" cy="10663"/>
            </a:xfrm>
            <a:custGeom>
              <a:rect b="b" l="l" r="r" t="t"/>
              <a:pathLst>
                <a:path extrusionOk="0" h="335" w="2108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3767509" y="1590108"/>
              <a:ext cx="39087" cy="10663"/>
            </a:xfrm>
            <a:custGeom>
              <a:rect b="b" l="l" r="r" t="t"/>
              <a:pathLst>
                <a:path extrusionOk="0" h="335" w="1228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3818309" y="1590108"/>
              <a:ext cx="180412" cy="10663"/>
            </a:xfrm>
            <a:custGeom>
              <a:rect b="b" l="l" r="r" t="t"/>
              <a:pathLst>
                <a:path extrusionOk="0" h="335" w="5668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0" name="Google Shape;380;p21"/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</p:grpSpPr>
          <p:sp>
            <p:nvSpPr>
              <p:cNvPr id="381" name="Google Shape;381;p21"/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rect b="b" l="l" r="r" t="t"/>
                <a:pathLst>
                  <a:path extrusionOk="0" h="335" w="2656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1"/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rect b="b" l="l" r="r" t="t"/>
                <a:pathLst>
                  <a:path extrusionOk="0" h="335" w="3882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1"/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rect b="b" l="l" r="r" t="t"/>
                <a:pathLst>
                  <a:path extrusionOk="0" h="335" w="549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1"/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rect b="b" l="l" r="r" t="t"/>
                <a:pathLst>
                  <a:path extrusionOk="0" h="335" w="1394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1"/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rect b="b" l="l" r="r" t="t"/>
                <a:pathLst>
                  <a:path extrusionOk="0" h="9895" w="11372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6" name="Google Shape;386;p21"/>
          <p:cNvGrpSpPr/>
          <p:nvPr/>
        </p:nvGrpSpPr>
        <p:grpSpPr>
          <a:xfrm>
            <a:off x="3324559" y="2406469"/>
            <a:ext cx="517906" cy="419823"/>
            <a:chOff x="5220616" y="2791061"/>
            <a:chExt cx="373185" cy="302466"/>
          </a:xfrm>
        </p:grpSpPr>
        <p:sp>
          <p:nvSpPr>
            <p:cNvPr id="387" name="Google Shape;387;p21"/>
            <p:cNvSpPr/>
            <p:nvPr/>
          </p:nvSpPr>
          <p:spPr>
            <a:xfrm>
              <a:off x="5220616" y="2791061"/>
              <a:ext cx="373185" cy="302466"/>
            </a:xfrm>
            <a:custGeom>
              <a:rect b="b" l="l" r="r" t="t"/>
              <a:pathLst>
                <a:path extrusionOk="0" h="9525" w="11752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5244432" y="2849268"/>
              <a:ext cx="326314" cy="11368"/>
            </a:xfrm>
            <a:custGeom>
              <a:rect b="b" l="l" r="r" t="t"/>
              <a:pathLst>
                <a:path extrusionOk="0" h="358" w="10276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5261834" y="289613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5343507" y="289613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5506823" y="2896139"/>
              <a:ext cx="46172" cy="11400"/>
            </a:xfrm>
            <a:custGeom>
              <a:rect b="b" l="l" r="r" t="t"/>
              <a:pathLst>
                <a:path extrusionOk="0" h="359" w="1454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5261834" y="2942660"/>
              <a:ext cx="46521" cy="11368"/>
            </a:xfrm>
            <a:custGeom>
              <a:rect b="b" l="l" r="r" t="t"/>
              <a:pathLst>
                <a:path extrusionOk="0" h="358" w="1465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5424768" y="2942660"/>
              <a:ext cx="46553" cy="11368"/>
            </a:xfrm>
            <a:custGeom>
              <a:rect b="b" l="l" r="r" t="t"/>
              <a:pathLst>
                <a:path extrusionOk="0" h="358" w="1466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5261834" y="298914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5343507" y="298914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5506823" y="2989149"/>
              <a:ext cx="46172" cy="11400"/>
            </a:xfrm>
            <a:custGeom>
              <a:rect b="b" l="l" r="r" t="t"/>
              <a:pathLst>
                <a:path extrusionOk="0" h="359" w="1454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5343507" y="3036051"/>
              <a:ext cx="46521" cy="10987"/>
            </a:xfrm>
            <a:custGeom>
              <a:rect b="b" l="l" r="r" t="t"/>
              <a:pathLst>
                <a:path extrusionOk="0" h="346" w="1465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5424768" y="3036051"/>
              <a:ext cx="46553" cy="10987"/>
            </a:xfrm>
            <a:custGeom>
              <a:rect b="b" l="l" r="r" t="t"/>
              <a:pathLst>
                <a:path extrusionOk="0" h="346" w="1466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5506823" y="3036051"/>
              <a:ext cx="46172" cy="10987"/>
            </a:xfrm>
            <a:custGeom>
              <a:rect b="b" l="l" r="r" t="t"/>
              <a:pathLst>
                <a:path extrusionOk="0" h="346" w="1454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5343126" y="2930752"/>
              <a:ext cx="46902" cy="33851"/>
            </a:xfrm>
            <a:custGeom>
              <a:rect b="b" l="l" r="r" t="t"/>
              <a:pathLst>
                <a:path extrusionOk="0" h="1066" w="1477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5506442" y="2930752"/>
              <a:ext cx="47283" cy="33851"/>
            </a:xfrm>
            <a:custGeom>
              <a:rect b="b" l="l" r="r" t="t"/>
              <a:pathLst>
                <a:path extrusionOk="0" h="1066" w="1489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5424419" y="2977336"/>
              <a:ext cx="47283" cy="34168"/>
            </a:xfrm>
            <a:custGeom>
              <a:rect b="b" l="l" r="r" t="t"/>
              <a:pathLst>
                <a:path extrusionOk="0" h="1076" w="1489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5261453" y="3024143"/>
              <a:ext cx="47283" cy="33851"/>
            </a:xfrm>
            <a:custGeom>
              <a:rect b="b" l="l" r="r" t="t"/>
              <a:pathLst>
                <a:path extrusionOk="0" h="1066" w="1489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5424419" y="2884231"/>
              <a:ext cx="47283" cy="33883"/>
            </a:xfrm>
            <a:custGeom>
              <a:rect b="b" l="l" r="r" t="t"/>
              <a:pathLst>
                <a:path extrusionOk="0" h="1067" w="1489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21"/>
          <p:cNvGrpSpPr/>
          <p:nvPr/>
        </p:nvGrpSpPr>
        <p:grpSpPr>
          <a:xfrm>
            <a:off x="4664243" y="1300649"/>
            <a:ext cx="1792511" cy="3124108"/>
            <a:chOff x="4628044" y="1300654"/>
            <a:chExt cx="1846808" cy="3124108"/>
          </a:xfrm>
        </p:grpSpPr>
        <p:sp>
          <p:nvSpPr>
            <p:cNvPr id="406" name="Google Shape;406;p21"/>
            <p:cNvSpPr/>
            <p:nvPr/>
          </p:nvSpPr>
          <p:spPr>
            <a:xfrm flipH="1" rot="10800000">
              <a:off x="4628044" y="2015463"/>
              <a:ext cx="1846800" cy="2409300"/>
            </a:xfrm>
            <a:prstGeom prst="round2SameRect">
              <a:avLst>
                <a:gd fmla="val 5396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1"/>
            <p:cNvSpPr txBox="1"/>
            <p:nvPr/>
          </p:nvSpPr>
          <p:spPr>
            <a:xfrm>
              <a:off x="4710393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8" name="Google Shape;408;p21"/>
            <p:cNvSpPr txBox="1"/>
            <p:nvPr/>
          </p:nvSpPr>
          <p:spPr>
            <a:xfrm>
              <a:off x="4710393" y="3392487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fourth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4628051" y="1300654"/>
              <a:ext cx="1846800" cy="585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OPPORTUNITIES</a:t>
              </a:r>
              <a:endParaRPr/>
            </a:p>
          </p:txBody>
        </p:sp>
      </p:grpSp>
      <p:grpSp>
        <p:nvGrpSpPr>
          <p:cNvPr id="410" name="Google Shape;410;p21"/>
          <p:cNvGrpSpPr/>
          <p:nvPr/>
        </p:nvGrpSpPr>
        <p:grpSpPr>
          <a:xfrm>
            <a:off x="6641225" y="1300650"/>
            <a:ext cx="1792505" cy="3124108"/>
            <a:chOff x="6586924" y="1300655"/>
            <a:chExt cx="1846801" cy="3124108"/>
          </a:xfrm>
        </p:grpSpPr>
        <p:sp>
          <p:nvSpPr>
            <p:cNvPr id="411" name="Google Shape;411;p21"/>
            <p:cNvSpPr/>
            <p:nvPr/>
          </p:nvSpPr>
          <p:spPr>
            <a:xfrm flipH="1" rot="10800000">
              <a:off x="6586925" y="2015463"/>
              <a:ext cx="1846800" cy="2409300"/>
            </a:xfrm>
            <a:prstGeom prst="round2SameRect">
              <a:avLst>
                <a:gd fmla="val 5556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1"/>
            <p:cNvSpPr txBox="1"/>
            <p:nvPr/>
          </p:nvSpPr>
          <p:spPr>
            <a:xfrm>
              <a:off x="6669274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3" name="Google Shape;413;p21"/>
            <p:cNvSpPr txBox="1"/>
            <p:nvPr/>
          </p:nvSpPr>
          <p:spPr>
            <a:xfrm>
              <a:off x="6669274" y="3392487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composed of hydrogen and also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6586924" y="1300655"/>
              <a:ext cx="1846800" cy="585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THREATS</a:t>
              </a:r>
              <a:endParaRPr/>
            </a:p>
          </p:txBody>
        </p:sp>
      </p:grpSp>
      <p:grpSp>
        <p:nvGrpSpPr>
          <p:cNvPr id="415" name="Google Shape;415;p21"/>
          <p:cNvGrpSpPr/>
          <p:nvPr/>
        </p:nvGrpSpPr>
        <p:grpSpPr>
          <a:xfrm>
            <a:off x="710275" y="1300650"/>
            <a:ext cx="1792506" cy="3124108"/>
            <a:chOff x="710273" y="1300654"/>
            <a:chExt cx="1846802" cy="3124108"/>
          </a:xfrm>
        </p:grpSpPr>
        <p:sp>
          <p:nvSpPr>
            <p:cNvPr id="416" name="Google Shape;416;p21"/>
            <p:cNvSpPr/>
            <p:nvPr/>
          </p:nvSpPr>
          <p:spPr>
            <a:xfrm flipH="1" rot="10800000">
              <a:off x="710275" y="2015463"/>
              <a:ext cx="1846800" cy="2409300"/>
            </a:xfrm>
            <a:prstGeom prst="round2SameRect">
              <a:avLst>
                <a:gd fmla="val 5874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1"/>
            <p:cNvSpPr txBox="1"/>
            <p:nvPr/>
          </p:nvSpPr>
          <p:spPr>
            <a:xfrm>
              <a:off x="792625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8" name="Google Shape;418;p21"/>
            <p:cNvSpPr txBox="1"/>
            <p:nvPr/>
          </p:nvSpPr>
          <p:spPr>
            <a:xfrm>
              <a:off x="792625" y="3392487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 and high temperatures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710273" y="1300654"/>
              <a:ext cx="1846800" cy="585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STRENGTHS</a:t>
              </a:r>
              <a:endParaRPr/>
            </a:p>
          </p:txBody>
        </p:sp>
      </p:grpSp>
      <p:grpSp>
        <p:nvGrpSpPr>
          <p:cNvPr id="420" name="Google Shape;420;p21"/>
          <p:cNvGrpSpPr/>
          <p:nvPr/>
        </p:nvGrpSpPr>
        <p:grpSpPr>
          <a:xfrm>
            <a:off x="2687250" y="1300649"/>
            <a:ext cx="1792514" cy="3124108"/>
            <a:chOff x="2669153" y="1300654"/>
            <a:chExt cx="1846810" cy="3124108"/>
          </a:xfrm>
        </p:grpSpPr>
        <p:sp>
          <p:nvSpPr>
            <p:cNvPr id="421" name="Google Shape;421;p21"/>
            <p:cNvSpPr/>
            <p:nvPr/>
          </p:nvSpPr>
          <p:spPr>
            <a:xfrm flipH="1" rot="10800000">
              <a:off x="2669162" y="2015463"/>
              <a:ext cx="1846800" cy="2409300"/>
            </a:xfrm>
            <a:prstGeom prst="round2SameRect">
              <a:avLst>
                <a:gd fmla="val 6301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1"/>
            <p:cNvSpPr txBox="1"/>
            <p:nvPr/>
          </p:nvSpPr>
          <p:spPr>
            <a:xfrm>
              <a:off x="2751512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3" name="Google Shape;423;p21"/>
            <p:cNvSpPr txBox="1"/>
            <p:nvPr/>
          </p:nvSpPr>
          <p:spPr>
            <a:xfrm>
              <a:off x="2751512" y="3392487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2669153" y="1300654"/>
              <a:ext cx="1846800" cy="585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WEAKNESSES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 rot="10800000">
            <a:off x="981463" y="1812763"/>
            <a:ext cx="2345400" cy="23454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2"/>
          <p:cNvSpPr/>
          <p:nvPr/>
        </p:nvSpPr>
        <p:spPr>
          <a:xfrm rot="10800000">
            <a:off x="1120363" y="1951663"/>
            <a:ext cx="2067600" cy="206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2"/>
          <p:cNvSpPr/>
          <p:nvPr/>
        </p:nvSpPr>
        <p:spPr>
          <a:xfrm flipH="1">
            <a:off x="1264663" y="2095963"/>
            <a:ext cx="1779000" cy="1779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2"/>
          <p:cNvSpPr/>
          <p:nvPr/>
        </p:nvSpPr>
        <p:spPr>
          <a:xfrm>
            <a:off x="4288032" y="1385505"/>
            <a:ext cx="1413900" cy="427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33" name="Google Shape;433;p22"/>
          <p:cNvCxnSpPr>
            <a:stCxn id="432" idx="1"/>
            <a:endCxn id="434" idx="6"/>
          </p:cNvCxnSpPr>
          <p:nvPr/>
        </p:nvCxnSpPr>
        <p:spPr>
          <a:xfrm flipH="1">
            <a:off x="2830332" y="1599105"/>
            <a:ext cx="1457700" cy="40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22"/>
          <p:cNvSpPr/>
          <p:nvPr/>
        </p:nvSpPr>
        <p:spPr>
          <a:xfrm>
            <a:off x="2737065" y="1953036"/>
            <a:ext cx="93300" cy="9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2"/>
          <p:cNvSpPr/>
          <p:nvPr/>
        </p:nvSpPr>
        <p:spPr>
          <a:xfrm>
            <a:off x="4288032" y="2078697"/>
            <a:ext cx="1413900" cy="4272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36" name="Google Shape;436;p22"/>
          <p:cNvCxnSpPr>
            <a:stCxn id="435" idx="1"/>
            <a:endCxn id="437" idx="6"/>
          </p:cNvCxnSpPr>
          <p:nvPr/>
        </p:nvCxnSpPr>
        <p:spPr>
          <a:xfrm flipH="1">
            <a:off x="3247932" y="2292297"/>
            <a:ext cx="1040100" cy="16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22"/>
          <p:cNvSpPr/>
          <p:nvPr/>
        </p:nvSpPr>
        <p:spPr>
          <a:xfrm>
            <a:off x="3154483" y="2410649"/>
            <a:ext cx="93300" cy="93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2"/>
          <p:cNvSpPr/>
          <p:nvPr/>
        </p:nvSpPr>
        <p:spPr>
          <a:xfrm>
            <a:off x="4288032" y="3464799"/>
            <a:ext cx="1413900" cy="4272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39" name="Google Shape;439;p22"/>
          <p:cNvCxnSpPr>
            <a:stCxn id="438" idx="1"/>
            <a:endCxn id="440" idx="6"/>
          </p:cNvCxnSpPr>
          <p:nvPr/>
        </p:nvCxnSpPr>
        <p:spPr>
          <a:xfrm rot="10800000">
            <a:off x="3247932" y="3494199"/>
            <a:ext cx="1040100" cy="18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" name="Google Shape;440;p22"/>
          <p:cNvSpPr/>
          <p:nvPr/>
        </p:nvSpPr>
        <p:spPr>
          <a:xfrm>
            <a:off x="3154483" y="3447490"/>
            <a:ext cx="93300" cy="93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2"/>
          <p:cNvSpPr/>
          <p:nvPr/>
        </p:nvSpPr>
        <p:spPr>
          <a:xfrm>
            <a:off x="4288032" y="2771748"/>
            <a:ext cx="1413900" cy="427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42" name="Google Shape;442;p22"/>
          <p:cNvCxnSpPr>
            <a:stCxn id="441" idx="1"/>
            <a:endCxn id="443" idx="6"/>
          </p:cNvCxnSpPr>
          <p:nvPr/>
        </p:nvCxnSpPr>
        <p:spPr>
          <a:xfrm rot="10800000">
            <a:off x="3370332" y="2981148"/>
            <a:ext cx="917700" cy="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3" name="Google Shape;443;p22"/>
          <p:cNvSpPr/>
          <p:nvPr/>
        </p:nvSpPr>
        <p:spPr>
          <a:xfrm>
            <a:off x="3276953" y="2934512"/>
            <a:ext cx="93300" cy="93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2"/>
          <p:cNvSpPr/>
          <p:nvPr/>
        </p:nvSpPr>
        <p:spPr>
          <a:xfrm>
            <a:off x="4288032" y="4157850"/>
            <a:ext cx="1413900" cy="4272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45" name="Google Shape;445;p22"/>
          <p:cNvCxnSpPr>
            <a:stCxn id="444" idx="1"/>
            <a:endCxn id="446" idx="6"/>
          </p:cNvCxnSpPr>
          <p:nvPr/>
        </p:nvCxnSpPr>
        <p:spPr>
          <a:xfrm rot="10800000">
            <a:off x="2830332" y="3971250"/>
            <a:ext cx="1457700" cy="40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6" name="Google Shape;446;p22"/>
          <p:cNvSpPr/>
          <p:nvPr/>
        </p:nvSpPr>
        <p:spPr>
          <a:xfrm>
            <a:off x="2737065" y="3924596"/>
            <a:ext cx="93300" cy="93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2"/>
          <p:cNvSpPr txBox="1"/>
          <p:nvPr/>
        </p:nvSpPr>
        <p:spPr>
          <a:xfrm>
            <a:off x="6082932" y="3383400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22"/>
          <p:cNvSpPr txBox="1"/>
          <p:nvPr/>
        </p:nvSpPr>
        <p:spPr>
          <a:xfrm>
            <a:off x="6082932" y="1304055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22"/>
          <p:cNvSpPr txBox="1"/>
          <p:nvPr/>
        </p:nvSpPr>
        <p:spPr>
          <a:xfrm>
            <a:off x="6082932" y="2690418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a gas giant made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22"/>
          <p:cNvSpPr txBox="1"/>
          <p:nvPr/>
        </p:nvSpPr>
        <p:spPr>
          <a:xfrm>
            <a:off x="6082932" y="1997233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giant and the fourth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" name="Google Shape;451;p22"/>
          <p:cNvSpPr txBox="1"/>
          <p:nvPr/>
        </p:nvSpPr>
        <p:spPr>
          <a:xfrm>
            <a:off x="6082932" y="4076378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52" name="Google Shape;452;p22"/>
          <p:cNvGrpSpPr/>
          <p:nvPr/>
        </p:nvGrpSpPr>
        <p:grpSpPr>
          <a:xfrm>
            <a:off x="1936896" y="2769037"/>
            <a:ext cx="434556" cy="432894"/>
            <a:chOff x="898875" y="4399275"/>
            <a:chExt cx="483700" cy="481850"/>
          </a:xfrm>
        </p:grpSpPr>
        <p:sp>
          <p:nvSpPr>
            <p:cNvPr id="453" name="Google Shape;453;p22"/>
            <p:cNvSpPr/>
            <p:nvPr/>
          </p:nvSpPr>
          <p:spPr>
            <a:xfrm>
              <a:off x="992750" y="4642900"/>
              <a:ext cx="145300" cy="144100"/>
            </a:xfrm>
            <a:custGeom>
              <a:rect b="b" l="l" r="r" t="t"/>
              <a:pathLst>
                <a:path extrusionOk="0" h="5764" w="5812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1138025" y="4763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1269550" y="4399275"/>
              <a:ext cx="113025" cy="112125"/>
            </a:xfrm>
            <a:custGeom>
              <a:rect b="b" l="l" r="r" t="t"/>
              <a:pathLst>
                <a:path extrusionOk="0" h="4485" w="4521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1161975" y="4531175"/>
              <a:ext cx="91400" cy="84350"/>
            </a:xfrm>
            <a:custGeom>
              <a:rect b="b" l="l" r="r" t="t"/>
              <a:pathLst>
                <a:path extrusionOk="0" h="3374" w="3656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1031050" y="4411100"/>
              <a:ext cx="338650" cy="338725"/>
            </a:xfrm>
            <a:custGeom>
              <a:rect b="b" l="l" r="r" t="t"/>
              <a:pathLst>
                <a:path extrusionOk="0" h="13549" w="13546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1130500" y="4740450"/>
              <a:ext cx="108950" cy="111250"/>
            </a:xfrm>
            <a:custGeom>
              <a:rect b="b" l="l" r="r" t="t"/>
              <a:pathLst>
                <a:path extrusionOk="0" h="4450" w="4358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927325" y="4539825"/>
              <a:ext cx="114150" cy="109800"/>
            </a:xfrm>
            <a:custGeom>
              <a:rect b="b" l="l" r="r" t="t"/>
              <a:pathLst>
                <a:path extrusionOk="0" h="4392" w="4566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98875" y="4711550"/>
              <a:ext cx="170825" cy="169575"/>
            </a:xfrm>
            <a:custGeom>
              <a:rect b="b" l="l" r="r" t="t"/>
              <a:pathLst>
                <a:path extrusionOk="0" h="6783" w="683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61" name="Google Shape;461;p2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3"/>
          <p:cNvSpPr/>
          <p:nvPr/>
        </p:nvSpPr>
        <p:spPr>
          <a:xfrm>
            <a:off x="5804730" y="1197513"/>
            <a:ext cx="1780800" cy="1780800"/>
          </a:xfrm>
          <a:prstGeom prst="arc">
            <a:avLst>
              <a:gd fmla="val 10799969" name="adj1"/>
              <a:gd fmla="val 18223946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7" name="Google Shape;467;p23"/>
          <p:cNvGrpSpPr/>
          <p:nvPr/>
        </p:nvGrpSpPr>
        <p:grpSpPr>
          <a:xfrm>
            <a:off x="4956734" y="1482688"/>
            <a:ext cx="1353600" cy="2985550"/>
            <a:chOff x="4956734" y="1482688"/>
            <a:chExt cx="1353600" cy="2985550"/>
          </a:xfrm>
        </p:grpSpPr>
        <p:sp>
          <p:nvSpPr>
            <p:cNvPr id="468" name="Google Shape;468;p23"/>
            <p:cNvSpPr/>
            <p:nvPr/>
          </p:nvSpPr>
          <p:spPr>
            <a:xfrm flipH="1" rot="10800000">
              <a:off x="5536934" y="1700797"/>
              <a:ext cx="193200" cy="407100"/>
            </a:xfrm>
            <a:prstGeom prst="rtTriangle">
              <a:avLst/>
            </a:prstGeom>
            <a:solidFill>
              <a:srgbClr val="A5F1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 rot="10800000">
              <a:off x="4956734" y="1701338"/>
              <a:ext cx="1353600" cy="2766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5210684" y="3475025"/>
              <a:ext cx="845700" cy="845700"/>
            </a:xfrm>
            <a:prstGeom prst="ellipse">
              <a:avLst/>
            </a:pr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3"/>
            <p:cNvSpPr txBox="1"/>
            <p:nvPr/>
          </p:nvSpPr>
          <p:spPr>
            <a:xfrm>
              <a:off x="4956734" y="24089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5293184" y="3557488"/>
              <a:ext cx="680700" cy="680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4956734" y="1482688"/>
              <a:ext cx="1353600" cy="6252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03</a:t>
              </a:r>
              <a:endParaRPr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474" name="Google Shape;474;p23"/>
          <p:cNvGrpSpPr/>
          <p:nvPr/>
        </p:nvGrpSpPr>
        <p:grpSpPr>
          <a:xfrm>
            <a:off x="7079925" y="1482688"/>
            <a:ext cx="1353600" cy="2985550"/>
            <a:chOff x="7079925" y="1482688"/>
            <a:chExt cx="1353600" cy="2985550"/>
          </a:xfrm>
        </p:grpSpPr>
        <p:sp>
          <p:nvSpPr>
            <p:cNvPr id="475" name="Google Shape;475;p23"/>
            <p:cNvSpPr/>
            <p:nvPr/>
          </p:nvSpPr>
          <p:spPr>
            <a:xfrm rot="10800000">
              <a:off x="7079925" y="1701338"/>
              <a:ext cx="1353600" cy="2766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7333875" y="3475025"/>
              <a:ext cx="845700" cy="845700"/>
            </a:xfrm>
            <a:prstGeom prst="ellipse">
              <a:avLst/>
            </a:pr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 txBox="1"/>
            <p:nvPr/>
          </p:nvSpPr>
          <p:spPr>
            <a:xfrm>
              <a:off x="7079925" y="24089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7416375" y="3557488"/>
              <a:ext cx="680700" cy="680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7079925" y="1482688"/>
              <a:ext cx="1353600" cy="6252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04</a:t>
              </a:r>
              <a:endParaRPr sz="1600">
                <a:solidFill>
                  <a:srgbClr val="FFFFFF"/>
                </a:solidFill>
              </a:endParaRPr>
            </a:p>
          </p:txBody>
        </p:sp>
      </p:grpSp>
      <p:sp>
        <p:nvSpPr>
          <p:cNvPr id="480" name="Google Shape;480;p23"/>
          <p:cNvSpPr/>
          <p:nvPr/>
        </p:nvSpPr>
        <p:spPr>
          <a:xfrm>
            <a:off x="3681539" y="1197513"/>
            <a:ext cx="1780800" cy="1780800"/>
          </a:xfrm>
          <a:prstGeom prst="arc">
            <a:avLst>
              <a:gd fmla="val 10799969" name="adj1"/>
              <a:gd fmla="val 18223946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1" name="Google Shape;481;p23"/>
          <p:cNvGrpSpPr/>
          <p:nvPr/>
        </p:nvGrpSpPr>
        <p:grpSpPr>
          <a:xfrm>
            <a:off x="2833544" y="1482688"/>
            <a:ext cx="1353600" cy="2985550"/>
            <a:chOff x="2833544" y="1482688"/>
            <a:chExt cx="1353600" cy="2985550"/>
          </a:xfrm>
        </p:grpSpPr>
        <p:sp>
          <p:nvSpPr>
            <p:cNvPr id="482" name="Google Shape;482;p23"/>
            <p:cNvSpPr/>
            <p:nvPr/>
          </p:nvSpPr>
          <p:spPr>
            <a:xfrm rot="10800000">
              <a:off x="2833544" y="1701338"/>
              <a:ext cx="1353600" cy="2766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3087494" y="3475025"/>
              <a:ext cx="845700" cy="845700"/>
            </a:xfrm>
            <a:prstGeom prst="ellipse">
              <a:avLst/>
            </a:pr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3"/>
            <p:cNvSpPr txBox="1"/>
            <p:nvPr/>
          </p:nvSpPr>
          <p:spPr>
            <a:xfrm>
              <a:off x="2833544" y="24089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3169994" y="3557488"/>
              <a:ext cx="680700" cy="68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2833544" y="1482688"/>
              <a:ext cx="1353600" cy="6252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02</a:t>
              </a:r>
              <a:endParaRPr sz="1600">
                <a:solidFill>
                  <a:srgbClr val="FFFFFF"/>
                </a:solidFill>
              </a:endParaRPr>
            </a:p>
          </p:txBody>
        </p:sp>
      </p:grpSp>
      <p:sp>
        <p:nvSpPr>
          <p:cNvPr id="487" name="Google Shape;487;p23"/>
          <p:cNvSpPr/>
          <p:nvPr/>
        </p:nvSpPr>
        <p:spPr>
          <a:xfrm>
            <a:off x="1558348" y="1197513"/>
            <a:ext cx="1780800" cy="1780800"/>
          </a:xfrm>
          <a:prstGeom prst="arc">
            <a:avLst>
              <a:gd fmla="val 10799969" name="adj1"/>
              <a:gd fmla="val 18223946" name="adj2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489" name="Google Shape;489;p23"/>
          <p:cNvGrpSpPr/>
          <p:nvPr/>
        </p:nvGrpSpPr>
        <p:grpSpPr>
          <a:xfrm>
            <a:off x="710353" y="1482688"/>
            <a:ext cx="1353600" cy="2985550"/>
            <a:chOff x="710353" y="1482688"/>
            <a:chExt cx="1353600" cy="2985550"/>
          </a:xfrm>
        </p:grpSpPr>
        <p:sp>
          <p:nvSpPr>
            <p:cNvPr id="490" name="Google Shape;490;p23"/>
            <p:cNvSpPr/>
            <p:nvPr/>
          </p:nvSpPr>
          <p:spPr>
            <a:xfrm rot="10800000">
              <a:off x="710353" y="1701338"/>
              <a:ext cx="1353600" cy="2766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710353" y="1482688"/>
              <a:ext cx="1353600" cy="625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01</a:t>
              </a:r>
              <a:endParaRPr sz="1600">
                <a:solidFill>
                  <a:srgbClr val="FFFFFF"/>
                </a:solidFill>
              </a:endParaRPr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964303" y="3475025"/>
              <a:ext cx="845700" cy="845700"/>
            </a:xfrm>
            <a:prstGeom prst="ellipse">
              <a:avLst/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3"/>
            <p:cNvSpPr txBox="1"/>
            <p:nvPr/>
          </p:nvSpPr>
          <p:spPr>
            <a:xfrm>
              <a:off x="710353" y="24089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1046803" y="3557488"/>
              <a:ext cx="680700" cy="68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23"/>
          <p:cNvGrpSpPr/>
          <p:nvPr/>
        </p:nvGrpSpPr>
        <p:grpSpPr>
          <a:xfrm>
            <a:off x="1192797" y="3703098"/>
            <a:ext cx="388712" cy="389587"/>
            <a:chOff x="2280029" y="1970604"/>
            <a:chExt cx="353631" cy="354395"/>
          </a:xfrm>
        </p:grpSpPr>
        <p:sp>
          <p:nvSpPr>
            <p:cNvPr id="496" name="Google Shape;496;p23"/>
            <p:cNvSpPr/>
            <p:nvPr/>
          </p:nvSpPr>
          <p:spPr>
            <a:xfrm>
              <a:off x="2309981" y="2069086"/>
              <a:ext cx="323679" cy="255913"/>
            </a:xfrm>
            <a:custGeom>
              <a:rect b="b" l="l" r="r" t="t"/>
              <a:pathLst>
                <a:path extrusionOk="0" h="8040" w="10169">
                  <a:moveTo>
                    <a:pt x="9473" y="0"/>
                  </a:moveTo>
                  <a:cubicBezTo>
                    <a:pt x="9451" y="0"/>
                    <a:pt x="9428" y="5"/>
                    <a:pt x="9406" y="14"/>
                  </a:cubicBezTo>
                  <a:cubicBezTo>
                    <a:pt x="9335" y="62"/>
                    <a:pt x="9287" y="157"/>
                    <a:pt x="9335" y="240"/>
                  </a:cubicBezTo>
                  <a:cubicBezTo>
                    <a:pt x="9656" y="943"/>
                    <a:pt x="9835" y="1705"/>
                    <a:pt x="9835" y="2491"/>
                  </a:cubicBezTo>
                  <a:cubicBezTo>
                    <a:pt x="9835" y="3884"/>
                    <a:pt x="9287" y="5193"/>
                    <a:pt x="8299" y="6194"/>
                  </a:cubicBezTo>
                  <a:cubicBezTo>
                    <a:pt x="7323" y="7182"/>
                    <a:pt x="6001" y="7729"/>
                    <a:pt x="4596" y="7729"/>
                  </a:cubicBezTo>
                  <a:cubicBezTo>
                    <a:pt x="3763" y="7729"/>
                    <a:pt x="2977" y="7539"/>
                    <a:pt x="2251" y="7158"/>
                  </a:cubicBezTo>
                  <a:cubicBezTo>
                    <a:pt x="1632" y="6848"/>
                    <a:pt x="1084" y="6420"/>
                    <a:pt x="620" y="5896"/>
                  </a:cubicBezTo>
                  <a:lnTo>
                    <a:pt x="620" y="5896"/>
                  </a:lnTo>
                  <a:lnTo>
                    <a:pt x="1263" y="6110"/>
                  </a:lnTo>
                  <a:cubicBezTo>
                    <a:pt x="1279" y="6114"/>
                    <a:pt x="1295" y="6116"/>
                    <a:pt x="1311" y="6116"/>
                  </a:cubicBezTo>
                  <a:cubicBezTo>
                    <a:pt x="1385" y="6116"/>
                    <a:pt x="1447" y="6072"/>
                    <a:pt x="1477" y="6003"/>
                  </a:cubicBezTo>
                  <a:cubicBezTo>
                    <a:pt x="1501" y="5908"/>
                    <a:pt x="1453" y="5824"/>
                    <a:pt x="1370" y="5789"/>
                  </a:cubicBezTo>
                  <a:lnTo>
                    <a:pt x="203" y="5408"/>
                  </a:lnTo>
                  <a:cubicBezTo>
                    <a:pt x="187" y="5405"/>
                    <a:pt x="171" y="5403"/>
                    <a:pt x="156" y="5403"/>
                  </a:cubicBezTo>
                  <a:cubicBezTo>
                    <a:pt x="114" y="5403"/>
                    <a:pt x="77" y="5414"/>
                    <a:pt x="60" y="5432"/>
                  </a:cubicBezTo>
                  <a:cubicBezTo>
                    <a:pt x="12" y="5467"/>
                    <a:pt x="0" y="5527"/>
                    <a:pt x="0" y="5586"/>
                  </a:cubicBezTo>
                  <a:lnTo>
                    <a:pt x="191" y="6944"/>
                  </a:lnTo>
                  <a:cubicBezTo>
                    <a:pt x="203" y="7015"/>
                    <a:pt x="262" y="7075"/>
                    <a:pt x="358" y="7075"/>
                  </a:cubicBezTo>
                  <a:lnTo>
                    <a:pt x="381" y="7075"/>
                  </a:lnTo>
                  <a:cubicBezTo>
                    <a:pt x="477" y="7063"/>
                    <a:pt x="536" y="6979"/>
                    <a:pt x="524" y="6896"/>
                  </a:cubicBezTo>
                  <a:lnTo>
                    <a:pt x="417" y="6134"/>
                  </a:lnTo>
                  <a:lnTo>
                    <a:pt x="417" y="6134"/>
                  </a:lnTo>
                  <a:cubicBezTo>
                    <a:pt x="893" y="6670"/>
                    <a:pt x="1453" y="7122"/>
                    <a:pt x="2096" y="7444"/>
                  </a:cubicBezTo>
                  <a:cubicBezTo>
                    <a:pt x="2870" y="7849"/>
                    <a:pt x="3715" y="8039"/>
                    <a:pt x="4596" y="8039"/>
                  </a:cubicBezTo>
                  <a:cubicBezTo>
                    <a:pt x="6085" y="8039"/>
                    <a:pt x="7490" y="7456"/>
                    <a:pt x="8525" y="6420"/>
                  </a:cubicBezTo>
                  <a:cubicBezTo>
                    <a:pt x="9585" y="5360"/>
                    <a:pt x="10145" y="3979"/>
                    <a:pt x="10145" y="2491"/>
                  </a:cubicBezTo>
                  <a:cubicBezTo>
                    <a:pt x="10168" y="1645"/>
                    <a:pt x="9990" y="836"/>
                    <a:pt x="9633" y="98"/>
                  </a:cubicBezTo>
                  <a:cubicBezTo>
                    <a:pt x="9597" y="36"/>
                    <a:pt x="9536" y="0"/>
                    <a:pt x="9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2280029" y="1970604"/>
              <a:ext cx="322565" cy="255468"/>
            </a:xfrm>
            <a:custGeom>
              <a:rect b="b" l="l" r="r" t="t"/>
              <a:pathLst>
                <a:path extrusionOk="0" h="8026" w="10134">
                  <a:moveTo>
                    <a:pt x="5549" y="1"/>
                  </a:moveTo>
                  <a:cubicBezTo>
                    <a:pt x="4061" y="1"/>
                    <a:pt x="2668" y="584"/>
                    <a:pt x="1620" y="1620"/>
                  </a:cubicBezTo>
                  <a:cubicBezTo>
                    <a:pt x="572" y="2680"/>
                    <a:pt x="1" y="4061"/>
                    <a:pt x="1" y="5549"/>
                  </a:cubicBezTo>
                  <a:cubicBezTo>
                    <a:pt x="1" y="6382"/>
                    <a:pt x="179" y="7192"/>
                    <a:pt x="537" y="7930"/>
                  </a:cubicBezTo>
                  <a:cubicBezTo>
                    <a:pt x="572" y="7990"/>
                    <a:pt x="632" y="8026"/>
                    <a:pt x="691" y="8026"/>
                  </a:cubicBezTo>
                  <a:cubicBezTo>
                    <a:pt x="715" y="8026"/>
                    <a:pt x="727" y="8026"/>
                    <a:pt x="763" y="8002"/>
                  </a:cubicBezTo>
                  <a:cubicBezTo>
                    <a:pt x="834" y="7966"/>
                    <a:pt x="882" y="7871"/>
                    <a:pt x="834" y="7787"/>
                  </a:cubicBezTo>
                  <a:cubicBezTo>
                    <a:pt x="513" y="7085"/>
                    <a:pt x="334" y="6323"/>
                    <a:pt x="334" y="5537"/>
                  </a:cubicBezTo>
                  <a:cubicBezTo>
                    <a:pt x="334" y="4132"/>
                    <a:pt x="882" y="2822"/>
                    <a:pt x="1858" y="1834"/>
                  </a:cubicBezTo>
                  <a:cubicBezTo>
                    <a:pt x="2846" y="834"/>
                    <a:pt x="4168" y="298"/>
                    <a:pt x="5573" y="298"/>
                  </a:cubicBezTo>
                  <a:cubicBezTo>
                    <a:pt x="7097" y="298"/>
                    <a:pt x="8550" y="965"/>
                    <a:pt x="9538" y="2132"/>
                  </a:cubicBezTo>
                  <a:lnTo>
                    <a:pt x="8907" y="1918"/>
                  </a:lnTo>
                  <a:cubicBezTo>
                    <a:pt x="8890" y="1913"/>
                    <a:pt x="8874" y="1911"/>
                    <a:pt x="8858" y="1911"/>
                  </a:cubicBezTo>
                  <a:cubicBezTo>
                    <a:pt x="8784" y="1911"/>
                    <a:pt x="8722" y="1956"/>
                    <a:pt x="8692" y="2025"/>
                  </a:cubicBezTo>
                  <a:cubicBezTo>
                    <a:pt x="8669" y="2120"/>
                    <a:pt x="8704" y="2203"/>
                    <a:pt x="8800" y="2227"/>
                  </a:cubicBezTo>
                  <a:lnTo>
                    <a:pt x="9955" y="2620"/>
                  </a:lnTo>
                  <a:cubicBezTo>
                    <a:pt x="9978" y="2620"/>
                    <a:pt x="9990" y="2632"/>
                    <a:pt x="10002" y="2632"/>
                  </a:cubicBezTo>
                  <a:cubicBezTo>
                    <a:pt x="10050" y="2632"/>
                    <a:pt x="10074" y="2620"/>
                    <a:pt x="10109" y="2596"/>
                  </a:cubicBezTo>
                  <a:cubicBezTo>
                    <a:pt x="10121" y="2572"/>
                    <a:pt x="10133" y="2513"/>
                    <a:pt x="10133" y="2453"/>
                  </a:cubicBezTo>
                  <a:lnTo>
                    <a:pt x="9943" y="1108"/>
                  </a:lnTo>
                  <a:cubicBezTo>
                    <a:pt x="9932" y="1021"/>
                    <a:pt x="9871" y="964"/>
                    <a:pt x="9788" y="964"/>
                  </a:cubicBezTo>
                  <a:cubicBezTo>
                    <a:pt x="9780" y="964"/>
                    <a:pt x="9772" y="964"/>
                    <a:pt x="9764" y="965"/>
                  </a:cubicBezTo>
                  <a:cubicBezTo>
                    <a:pt x="9681" y="989"/>
                    <a:pt x="9621" y="1060"/>
                    <a:pt x="9633" y="1144"/>
                  </a:cubicBezTo>
                  <a:lnTo>
                    <a:pt x="9740" y="1906"/>
                  </a:lnTo>
                  <a:cubicBezTo>
                    <a:pt x="8681" y="703"/>
                    <a:pt x="7157" y="1"/>
                    <a:pt x="5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2411169" y="2064598"/>
              <a:ext cx="17093" cy="26928"/>
            </a:xfrm>
            <a:custGeom>
              <a:rect b="b" l="l" r="r" t="t"/>
              <a:pathLst>
                <a:path extrusionOk="0" h="846" w="537">
                  <a:moveTo>
                    <a:pt x="358" y="0"/>
                  </a:moveTo>
                  <a:cubicBezTo>
                    <a:pt x="274" y="0"/>
                    <a:pt x="191" y="72"/>
                    <a:pt x="191" y="155"/>
                  </a:cubicBezTo>
                  <a:lnTo>
                    <a:pt x="191" y="453"/>
                  </a:lnTo>
                  <a:lnTo>
                    <a:pt x="72" y="572"/>
                  </a:lnTo>
                  <a:cubicBezTo>
                    <a:pt x="12" y="631"/>
                    <a:pt x="0" y="739"/>
                    <a:pt x="72" y="798"/>
                  </a:cubicBezTo>
                  <a:cubicBezTo>
                    <a:pt x="108" y="834"/>
                    <a:pt x="155" y="846"/>
                    <a:pt x="191" y="846"/>
                  </a:cubicBezTo>
                  <a:cubicBezTo>
                    <a:pt x="239" y="846"/>
                    <a:pt x="274" y="834"/>
                    <a:pt x="310" y="798"/>
                  </a:cubicBezTo>
                  <a:lnTo>
                    <a:pt x="489" y="631"/>
                  </a:lnTo>
                  <a:cubicBezTo>
                    <a:pt x="524" y="608"/>
                    <a:pt x="536" y="560"/>
                    <a:pt x="536" y="512"/>
                  </a:cubicBezTo>
                  <a:lnTo>
                    <a:pt x="524" y="155"/>
                  </a:lnTo>
                  <a:cubicBezTo>
                    <a:pt x="524" y="72"/>
                    <a:pt x="453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2323254" y="2017458"/>
              <a:ext cx="267213" cy="264316"/>
            </a:xfrm>
            <a:custGeom>
              <a:rect b="b" l="l" r="r" t="t"/>
              <a:pathLst>
                <a:path extrusionOk="0" h="8304" w="8395">
                  <a:moveTo>
                    <a:pt x="2739" y="3125"/>
                  </a:moveTo>
                  <a:lnTo>
                    <a:pt x="2965" y="3160"/>
                  </a:lnTo>
                  <a:lnTo>
                    <a:pt x="3060" y="3160"/>
                  </a:lnTo>
                  <a:lnTo>
                    <a:pt x="2905" y="3529"/>
                  </a:lnTo>
                  <a:lnTo>
                    <a:pt x="2620" y="3458"/>
                  </a:lnTo>
                  <a:lnTo>
                    <a:pt x="2739" y="3125"/>
                  </a:lnTo>
                  <a:close/>
                  <a:moveTo>
                    <a:pt x="3834" y="3041"/>
                  </a:moveTo>
                  <a:lnTo>
                    <a:pt x="4167" y="3446"/>
                  </a:lnTo>
                  <a:lnTo>
                    <a:pt x="4120" y="3541"/>
                  </a:lnTo>
                  <a:cubicBezTo>
                    <a:pt x="4096" y="3636"/>
                    <a:pt x="4132" y="3720"/>
                    <a:pt x="4227" y="3756"/>
                  </a:cubicBezTo>
                  <a:cubicBezTo>
                    <a:pt x="4239" y="3756"/>
                    <a:pt x="4251" y="3767"/>
                    <a:pt x="4286" y="3767"/>
                  </a:cubicBezTo>
                  <a:cubicBezTo>
                    <a:pt x="4358" y="3767"/>
                    <a:pt x="4417" y="3720"/>
                    <a:pt x="4429" y="3660"/>
                  </a:cubicBezTo>
                  <a:lnTo>
                    <a:pt x="4477" y="3541"/>
                  </a:lnTo>
                  <a:cubicBezTo>
                    <a:pt x="4501" y="3446"/>
                    <a:pt x="4489" y="3339"/>
                    <a:pt x="4429" y="3267"/>
                  </a:cubicBezTo>
                  <a:lnTo>
                    <a:pt x="4346" y="3160"/>
                  </a:lnTo>
                  <a:lnTo>
                    <a:pt x="4620" y="3386"/>
                  </a:lnTo>
                  <a:cubicBezTo>
                    <a:pt x="4649" y="3401"/>
                    <a:pt x="4683" y="3411"/>
                    <a:pt x="4719" y="3411"/>
                  </a:cubicBezTo>
                  <a:cubicBezTo>
                    <a:pt x="4741" y="3411"/>
                    <a:pt x="4764" y="3407"/>
                    <a:pt x="4787" y="3398"/>
                  </a:cubicBezTo>
                  <a:lnTo>
                    <a:pt x="5001" y="3303"/>
                  </a:lnTo>
                  <a:lnTo>
                    <a:pt x="5132" y="3458"/>
                  </a:lnTo>
                  <a:cubicBezTo>
                    <a:pt x="5156" y="3506"/>
                    <a:pt x="5215" y="3517"/>
                    <a:pt x="5263" y="3517"/>
                  </a:cubicBezTo>
                  <a:lnTo>
                    <a:pt x="5668" y="3482"/>
                  </a:lnTo>
                  <a:lnTo>
                    <a:pt x="5679" y="3565"/>
                  </a:lnTo>
                  <a:cubicBezTo>
                    <a:pt x="5703" y="3601"/>
                    <a:pt x="5668" y="3636"/>
                    <a:pt x="5668" y="3648"/>
                  </a:cubicBezTo>
                  <a:cubicBezTo>
                    <a:pt x="5656" y="3660"/>
                    <a:pt x="5620" y="3696"/>
                    <a:pt x="5596" y="3696"/>
                  </a:cubicBezTo>
                  <a:lnTo>
                    <a:pt x="4894" y="3756"/>
                  </a:lnTo>
                  <a:cubicBezTo>
                    <a:pt x="4798" y="3756"/>
                    <a:pt x="4727" y="3815"/>
                    <a:pt x="4679" y="3875"/>
                  </a:cubicBezTo>
                  <a:cubicBezTo>
                    <a:pt x="4656" y="3934"/>
                    <a:pt x="4620" y="3994"/>
                    <a:pt x="4644" y="4053"/>
                  </a:cubicBezTo>
                  <a:lnTo>
                    <a:pt x="4179" y="3898"/>
                  </a:lnTo>
                  <a:cubicBezTo>
                    <a:pt x="4167" y="3898"/>
                    <a:pt x="4167" y="3887"/>
                    <a:pt x="4144" y="3875"/>
                  </a:cubicBezTo>
                  <a:cubicBezTo>
                    <a:pt x="4120" y="3696"/>
                    <a:pt x="3965" y="3577"/>
                    <a:pt x="3798" y="3577"/>
                  </a:cubicBezTo>
                  <a:lnTo>
                    <a:pt x="3774" y="3577"/>
                  </a:lnTo>
                  <a:lnTo>
                    <a:pt x="3274" y="3589"/>
                  </a:lnTo>
                  <a:lnTo>
                    <a:pt x="3393" y="3220"/>
                  </a:lnTo>
                  <a:cubicBezTo>
                    <a:pt x="3405" y="3184"/>
                    <a:pt x="3441" y="3172"/>
                    <a:pt x="3465" y="3160"/>
                  </a:cubicBezTo>
                  <a:lnTo>
                    <a:pt x="3834" y="3041"/>
                  </a:lnTo>
                  <a:close/>
                  <a:moveTo>
                    <a:pt x="7596" y="3601"/>
                  </a:moveTo>
                  <a:cubicBezTo>
                    <a:pt x="7620" y="3601"/>
                    <a:pt x="7656" y="3601"/>
                    <a:pt x="7692" y="3636"/>
                  </a:cubicBezTo>
                  <a:lnTo>
                    <a:pt x="8025" y="3958"/>
                  </a:lnTo>
                  <a:lnTo>
                    <a:pt x="8025" y="4256"/>
                  </a:lnTo>
                  <a:cubicBezTo>
                    <a:pt x="7977" y="5232"/>
                    <a:pt x="7584" y="6137"/>
                    <a:pt x="6906" y="6815"/>
                  </a:cubicBezTo>
                  <a:cubicBezTo>
                    <a:pt x="6799" y="6923"/>
                    <a:pt x="6692" y="7030"/>
                    <a:pt x="6572" y="7113"/>
                  </a:cubicBezTo>
                  <a:cubicBezTo>
                    <a:pt x="6632" y="7030"/>
                    <a:pt x="6680" y="6935"/>
                    <a:pt x="6727" y="6851"/>
                  </a:cubicBezTo>
                  <a:lnTo>
                    <a:pt x="7465" y="5125"/>
                  </a:lnTo>
                  <a:cubicBezTo>
                    <a:pt x="7501" y="5065"/>
                    <a:pt x="7489" y="5006"/>
                    <a:pt x="7454" y="4958"/>
                  </a:cubicBezTo>
                  <a:cubicBezTo>
                    <a:pt x="7418" y="4910"/>
                    <a:pt x="7358" y="4887"/>
                    <a:pt x="7299" y="4887"/>
                  </a:cubicBezTo>
                  <a:lnTo>
                    <a:pt x="7227" y="4887"/>
                  </a:lnTo>
                  <a:lnTo>
                    <a:pt x="7632" y="4077"/>
                  </a:lnTo>
                  <a:cubicBezTo>
                    <a:pt x="7704" y="3946"/>
                    <a:pt x="7668" y="3779"/>
                    <a:pt x="7525" y="3696"/>
                  </a:cubicBezTo>
                  <a:lnTo>
                    <a:pt x="7501" y="3660"/>
                  </a:lnTo>
                  <a:lnTo>
                    <a:pt x="7513" y="3648"/>
                  </a:lnTo>
                  <a:cubicBezTo>
                    <a:pt x="7537" y="3601"/>
                    <a:pt x="7573" y="3601"/>
                    <a:pt x="7596" y="3601"/>
                  </a:cubicBezTo>
                  <a:close/>
                  <a:moveTo>
                    <a:pt x="4239" y="1"/>
                  </a:moveTo>
                  <a:cubicBezTo>
                    <a:pt x="4176" y="1"/>
                    <a:pt x="4112" y="2"/>
                    <a:pt x="4048" y="5"/>
                  </a:cubicBezTo>
                  <a:cubicBezTo>
                    <a:pt x="3001" y="41"/>
                    <a:pt x="2000" y="481"/>
                    <a:pt x="1262" y="1220"/>
                  </a:cubicBezTo>
                  <a:cubicBezTo>
                    <a:pt x="512" y="1970"/>
                    <a:pt x="84" y="2946"/>
                    <a:pt x="36" y="4006"/>
                  </a:cubicBezTo>
                  <a:cubicBezTo>
                    <a:pt x="0" y="5041"/>
                    <a:pt x="334" y="6053"/>
                    <a:pt x="1012" y="6863"/>
                  </a:cubicBezTo>
                  <a:cubicBezTo>
                    <a:pt x="1036" y="6911"/>
                    <a:pt x="1084" y="6923"/>
                    <a:pt x="1131" y="6923"/>
                  </a:cubicBezTo>
                  <a:cubicBezTo>
                    <a:pt x="1155" y="6923"/>
                    <a:pt x="1203" y="6911"/>
                    <a:pt x="1227" y="6875"/>
                  </a:cubicBezTo>
                  <a:cubicBezTo>
                    <a:pt x="1310" y="6815"/>
                    <a:pt x="1310" y="6708"/>
                    <a:pt x="1250" y="6649"/>
                  </a:cubicBezTo>
                  <a:cubicBezTo>
                    <a:pt x="631" y="5922"/>
                    <a:pt x="310" y="4982"/>
                    <a:pt x="357" y="4017"/>
                  </a:cubicBezTo>
                  <a:cubicBezTo>
                    <a:pt x="393" y="3053"/>
                    <a:pt x="786" y="2148"/>
                    <a:pt x="1465" y="1458"/>
                  </a:cubicBezTo>
                  <a:cubicBezTo>
                    <a:pt x="2155" y="779"/>
                    <a:pt x="3060" y="374"/>
                    <a:pt x="4025" y="338"/>
                  </a:cubicBezTo>
                  <a:cubicBezTo>
                    <a:pt x="4081" y="335"/>
                    <a:pt x="4137" y="334"/>
                    <a:pt x="4192" y="334"/>
                  </a:cubicBezTo>
                  <a:cubicBezTo>
                    <a:pt x="4358" y="334"/>
                    <a:pt x="4519" y="347"/>
                    <a:pt x="4679" y="374"/>
                  </a:cubicBezTo>
                  <a:lnTo>
                    <a:pt x="4906" y="636"/>
                  </a:lnTo>
                  <a:lnTo>
                    <a:pt x="4822" y="862"/>
                  </a:lnTo>
                  <a:lnTo>
                    <a:pt x="4679" y="624"/>
                  </a:lnTo>
                  <a:cubicBezTo>
                    <a:pt x="4656" y="577"/>
                    <a:pt x="4596" y="541"/>
                    <a:pt x="4536" y="541"/>
                  </a:cubicBezTo>
                  <a:lnTo>
                    <a:pt x="4001" y="541"/>
                  </a:lnTo>
                  <a:cubicBezTo>
                    <a:pt x="3941" y="541"/>
                    <a:pt x="3882" y="565"/>
                    <a:pt x="3858" y="624"/>
                  </a:cubicBezTo>
                  <a:lnTo>
                    <a:pt x="3477" y="1327"/>
                  </a:lnTo>
                  <a:cubicBezTo>
                    <a:pt x="3441" y="1410"/>
                    <a:pt x="3441" y="1529"/>
                    <a:pt x="3477" y="1624"/>
                  </a:cubicBezTo>
                  <a:cubicBezTo>
                    <a:pt x="3524" y="1708"/>
                    <a:pt x="3632" y="1767"/>
                    <a:pt x="3739" y="1791"/>
                  </a:cubicBezTo>
                  <a:lnTo>
                    <a:pt x="4036" y="1815"/>
                  </a:lnTo>
                  <a:cubicBezTo>
                    <a:pt x="4096" y="1815"/>
                    <a:pt x="4155" y="1803"/>
                    <a:pt x="4179" y="1743"/>
                  </a:cubicBezTo>
                  <a:lnTo>
                    <a:pt x="4286" y="1577"/>
                  </a:lnTo>
                  <a:lnTo>
                    <a:pt x="4346" y="1648"/>
                  </a:lnTo>
                  <a:lnTo>
                    <a:pt x="4298" y="1934"/>
                  </a:lnTo>
                  <a:lnTo>
                    <a:pt x="3798" y="2005"/>
                  </a:lnTo>
                  <a:cubicBezTo>
                    <a:pt x="3763" y="2005"/>
                    <a:pt x="3751" y="2029"/>
                    <a:pt x="3715" y="2041"/>
                  </a:cubicBezTo>
                  <a:lnTo>
                    <a:pt x="3072" y="2517"/>
                  </a:lnTo>
                  <a:cubicBezTo>
                    <a:pt x="3048" y="2541"/>
                    <a:pt x="3024" y="2577"/>
                    <a:pt x="3024" y="2601"/>
                  </a:cubicBezTo>
                  <a:lnTo>
                    <a:pt x="2941" y="2898"/>
                  </a:lnTo>
                  <a:lnTo>
                    <a:pt x="2727" y="2874"/>
                  </a:lnTo>
                  <a:cubicBezTo>
                    <a:pt x="2716" y="2874"/>
                    <a:pt x="2706" y="2873"/>
                    <a:pt x="2696" y="2873"/>
                  </a:cubicBezTo>
                  <a:cubicBezTo>
                    <a:pt x="2565" y="2873"/>
                    <a:pt x="2449" y="2943"/>
                    <a:pt x="2405" y="3065"/>
                  </a:cubicBezTo>
                  <a:lnTo>
                    <a:pt x="2274" y="3422"/>
                  </a:lnTo>
                  <a:cubicBezTo>
                    <a:pt x="2250" y="3494"/>
                    <a:pt x="2250" y="3589"/>
                    <a:pt x="2286" y="3660"/>
                  </a:cubicBezTo>
                  <a:cubicBezTo>
                    <a:pt x="2334" y="3732"/>
                    <a:pt x="2393" y="3791"/>
                    <a:pt x="2465" y="3815"/>
                  </a:cubicBezTo>
                  <a:cubicBezTo>
                    <a:pt x="2322" y="3887"/>
                    <a:pt x="2215" y="4029"/>
                    <a:pt x="2203" y="4196"/>
                  </a:cubicBezTo>
                  <a:lnTo>
                    <a:pt x="2203" y="4268"/>
                  </a:lnTo>
                  <a:lnTo>
                    <a:pt x="1739" y="4791"/>
                  </a:lnTo>
                  <a:cubicBezTo>
                    <a:pt x="1667" y="4863"/>
                    <a:pt x="1631" y="4970"/>
                    <a:pt x="1631" y="5077"/>
                  </a:cubicBezTo>
                  <a:lnTo>
                    <a:pt x="1631" y="5684"/>
                  </a:lnTo>
                  <a:cubicBezTo>
                    <a:pt x="1631" y="5839"/>
                    <a:pt x="1691" y="5994"/>
                    <a:pt x="1810" y="6101"/>
                  </a:cubicBezTo>
                  <a:lnTo>
                    <a:pt x="2239" y="6518"/>
                  </a:lnTo>
                  <a:cubicBezTo>
                    <a:pt x="2334" y="6613"/>
                    <a:pt x="2465" y="6673"/>
                    <a:pt x="2596" y="6684"/>
                  </a:cubicBezTo>
                  <a:lnTo>
                    <a:pt x="3882" y="6792"/>
                  </a:lnTo>
                  <a:lnTo>
                    <a:pt x="3882" y="6827"/>
                  </a:lnTo>
                  <a:cubicBezTo>
                    <a:pt x="3870" y="6994"/>
                    <a:pt x="3929" y="7149"/>
                    <a:pt x="4060" y="7232"/>
                  </a:cubicBezTo>
                  <a:lnTo>
                    <a:pt x="4286" y="7399"/>
                  </a:lnTo>
                  <a:lnTo>
                    <a:pt x="4263" y="7446"/>
                  </a:lnTo>
                  <a:cubicBezTo>
                    <a:pt x="4203" y="7601"/>
                    <a:pt x="4263" y="7804"/>
                    <a:pt x="4406" y="7899"/>
                  </a:cubicBezTo>
                  <a:lnTo>
                    <a:pt x="4465" y="7958"/>
                  </a:lnTo>
                  <a:cubicBezTo>
                    <a:pt x="4406" y="7958"/>
                    <a:pt x="4358" y="7982"/>
                    <a:pt x="4298" y="7982"/>
                  </a:cubicBezTo>
                  <a:cubicBezTo>
                    <a:pt x="4250" y="7984"/>
                    <a:pt x="4202" y="7985"/>
                    <a:pt x="4153" y="7985"/>
                  </a:cubicBezTo>
                  <a:cubicBezTo>
                    <a:pt x="3241" y="7985"/>
                    <a:pt x="2368" y="7666"/>
                    <a:pt x="1667" y="7089"/>
                  </a:cubicBezTo>
                  <a:cubicBezTo>
                    <a:pt x="1630" y="7062"/>
                    <a:pt x="1590" y="7050"/>
                    <a:pt x="1553" y="7050"/>
                  </a:cubicBezTo>
                  <a:cubicBezTo>
                    <a:pt x="1508" y="7050"/>
                    <a:pt x="1467" y="7068"/>
                    <a:pt x="1441" y="7101"/>
                  </a:cubicBezTo>
                  <a:cubicBezTo>
                    <a:pt x="1381" y="7173"/>
                    <a:pt x="1393" y="7280"/>
                    <a:pt x="1453" y="7327"/>
                  </a:cubicBezTo>
                  <a:cubicBezTo>
                    <a:pt x="2215" y="7958"/>
                    <a:pt x="3155" y="8304"/>
                    <a:pt x="4132" y="8304"/>
                  </a:cubicBezTo>
                  <a:lnTo>
                    <a:pt x="4298" y="8304"/>
                  </a:lnTo>
                  <a:cubicBezTo>
                    <a:pt x="5334" y="8256"/>
                    <a:pt x="6334" y="7827"/>
                    <a:pt x="7084" y="7089"/>
                  </a:cubicBezTo>
                  <a:cubicBezTo>
                    <a:pt x="7823" y="6339"/>
                    <a:pt x="8251" y="5363"/>
                    <a:pt x="8299" y="4303"/>
                  </a:cubicBezTo>
                  <a:cubicBezTo>
                    <a:pt x="8394" y="3220"/>
                    <a:pt x="8049" y="2208"/>
                    <a:pt x="7382" y="1422"/>
                  </a:cubicBezTo>
                  <a:cubicBezTo>
                    <a:pt x="7350" y="1377"/>
                    <a:pt x="7304" y="1356"/>
                    <a:pt x="7258" y="1356"/>
                  </a:cubicBezTo>
                  <a:cubicBezTo>
                    <a:pt x="7220" y="1356"/>
                    <a:pt x="7183" y="1371"/>
                    <a:pt x="7156" y="1398"/>
                  </a:cubicBezTo>
                  <a:cubicBezTo>
                    <a:pt x="7084" y="1458"/>
                    <a:pt x="7084" y="1565"/>
                    <a:pt x="7144" y="1624"/>
                  </a:cubicBezTo>
                  <a:cubicBezTo>
                    <a:pt x="7584" y="2148"/>
                    <a:pt x="7870" y="2791"/>
                    <a:pt x="7989" y="3458"/>
                  </a:cubicBezTo>
                  <a:lnTo>
                    <a:pt x="7942" y="3410"/>
                  </a:lnTo>
                  <a:cubicBezTo>
                    <a:pt x="7867" y="3335"/>
                    <a:pt x="7754" y="3289"/>
                    <a:pt x="7628" y="3289"/>
                  </a:cubicBezTo>
                  <a:cubicBezTo>
                    <a:pt x="7614" y="3289"/>
                    <a:pt x="7599" y="3290"/>
                    <a:pt x="7584" y="3291"/>
                  </a:cubicBezTo>
                  <a:cubicBezTo>
                    <a:pt x="7454" y="3303"/>
                    <a:pt x="7334" y="3386"/>
                    <a:pt x="7263" y="3506"/>
                  </a:cubicBezTo>
                  <a:lnTo>
                    <a:pt x="7227" y="3541"/>
                  </a:lnTo>
                  <a:cubicBezTo>
                    <a:pt x="7156" y="3541"/>
                    <a:pt x="7084" y="3577"/>
                    <a:pt x="7025" y="3625"/>
                  </a:cubicBezTo>
                  <a:lnTo>
                    <a:pt x="6811" y="3363"/>
                  </a:lnTo>
                  <a:cubicBezTo>
                    <a:pt x="6779" y="3325"/>
                    <a:pt x="6739" y="3307"/>
                    <a:pt x="6698" y="3307"/>
                  </a:cubicBezTo>
                  <a:cubicBezTo>
                    <a:pt x="6661" y="3307"/>
                    <a:pt x="6625" y="3322"/>
                    <a:pt x="6596" y="3351"/>
                  </a:cubicBezTo>
                  <a:cubicBezTo>
                    <a:pt x="6513" y="3410"/>
                    <a:pt x="6513" y="3517"/>
                    <a:pt x="6572" y="3577"/>
                  </a:cubicBezTo>
                  <a:lnTo>
                    <a:pt x="6906" y="3958"/>
                  </a:lnTo>
                  <a:cubicBezTo>
                    <a:pt x="6930" y="3994"/>
                    <a:pt x="6977" y="4017"/>
                    <a:pt x="7025" y="4017"/>
                  </a:cubicBezTo>
                  <a:cubicBezTo>
                    <a:pt x="7073" y="4017"/>
                    <a:pt x="7108" y="4006"/>
                    <a:pt x="7144" y="3970"/>
                  </a:cubicBezTo>
                  <a:lnTo>
                    <a:pt x="7251" y="3875"/>
                  </a:lnTo>
                  <a:lnTo>
                    <a:pt x="7382" y="3958"/>
                  </a:lnTo>
                  <a:lnTo>
                    <a:pt x="6894" y="4934"/>
                  </a:lnTo>
                  <a:lnTo>
                    <a:pt x="6858" y="4934"/>
                  </a:lnTo>
                  <a:cubicBezTo>
                    <a:pt x="6834" y="4934"/>
                    <a:pt x="6787" y="4910"/>
                    <a:pt x="6775" y="4887"/>
                  </a:cubicBezTo>
                  <a:lnTo>
                    <a:pt x="6132" y="4101"/>
                  </a:lnTo>
                  <a:cubicBezTo>
                    <a:pt x="6098" y="4053"/>
                    <a:pt x="6049" y="4033"/>
                    <a:pt x="6001" y="4033"/>
                  </a:cubicBezTo>
                  <a:cubicBezTo>
                    <a:pt x="5966" y="4033"/>
                    <a:pt x="5931" y="4045"/>
                    <a:pt x="5906" y="4065"/>
                  </a:cubicBezTo>
                  <a:cubicBezTo>
                    <a:pt x="5834" y="4125"/>
                    <a:pt x="5834" y="4232"/>
                    <a:pt x="5882" y="4291"/>
                  </a:cubicBezTo>
                  <a:lnTo>
                    <a:pt x="6513" y="5077"/>
                  </a:lnTo>
                  <a:cubicBezTo>
                    <a:pt x="6608" y="5184"/>
                    <a:pt x="6739" y="5244"/>
                    <a:pt x="6894" y="5244"/>
                  </a:cubicBezTo>
                  <a:lnTo>
                    <a:pt x="7096" y="5232"/>
                  </a:lnTo>
                  <a:lnTo>
                    <a:pt x="6453" y="6720"/>
                  </a:lnTo>
                  <a:cubicBezTo>
                    <a:pt x="6418" y="6815"/>
                    <a:pt x="6346" y="6923"/>
                    <a:pt x="6275" y="7018"/>
                  </a:cubicBezTo>
                  <a:lnTo>
                    <a:pt x="5775" y="7625"/>
                  </a:lnTo>
                  <a:cubicBezTo>
                    <a:pt x="5513" y="7744"/>
                    <a:pt x="5251" y="7816"/>
                    <a:pt x="4965" y="7875"/>
                  </a:cubicBezTo>
                  <a:lnTo>
                    <a:pt x="4691" y="7625"/>
                  </a:lnTo>
                  <a:cubicBezTo>
                    <a:pt x="4656" y="7589"/>
                    <a:pt x="4644" y="7554"/>
                    <a:pt x="4656" y="7506"/>
                  </a:cubicBezTo>
                  <a:lnTo>
                    <a:pt x="4703" y="7339"/>
                  </a:lnTo>
                  <a:cubicBezTo>
                    <a:pt x="4715" y="7280"/>
                    <a:pt x="4703" y="7208"/>
                    <a:pt x="4644" y="7161"/>
                  </a:cubicBezTo>
                  <a:lnTo>
                    <a:pt x="4322" y="6923"/>
                  </a:lnTo>
                  <a:cubicBezTo>
                    <a:pt x="4298" y="6899"/>
                    <a:pt x="4286" y="6863"/>
                    <a:pt x="4286" y="6815"/>
                  </a:cubicBezTo>
                  <a:lnTo>
                    <a:pt x="4310" y="6613"/>
                  </a:lnTo>
                  <a:cubicBezTo>
                    <a:pt x="4310" y="6565"/>
                    <a:pt x="4310" y="6518"/>
                    <a:pt x="4286" y="6494"/>
                  </a:cubicBezTo>
                  <a:cubicBezTo>
                    <a:pt x="4251" y="6458"/>
                    <a:pt x="4203" y="6434"/>
                    <a:pt x="4167" y="6434"/>
                  </a:cubicBezTo>
                  <a:lnTo>
                    <a:pt x="2703" y="6315"/>
                  </a:lnTo>
                  <a:cubicBezTo>
                    <a:pt x="2643" y="6315"/>
                    <a:pt x="2596" y="6280"/>
                    <a:pt x="2560" y="6244"/>
                  </a:cubicBezTo>
                  <a:lnTo>
                    <a:pt x="2120" y="5827"/>
                  </a:lnTo>
                  <a:cubicBezTo>
                    <a:pt x="2084" y="5780"/>
                    <a:pt x="2048" y="5708"/>
                    <a:pt x="2048" y="5649"/>
                  </a:cubicBezTo>
                  <a:lnTo>
                    <a:pt x="2048" y="5030"/>
                  </a:lnTo>
                  <a:cubicBezTo>
                    <a:pt x="2048" y="5006"/>
                    <a:pt x="2060" y="4970"/>
                    <a:pt x="2084" y="4958"/>
                  </a:cubicBezTo>
                  <a:lnTo>
                    <a:pt x="2572" y="4398"/>
                  </a:lnTo>
                  <a:cubicBezTo>
                    <a:pt x="2596" y="4363"/>
                    <a:pt x="2620" y="4339"/>
                    <a:pt x="2620" y="4291"/>
                  </a:cubicBezTo>
                  <a:lnTo>
                    <a:pt x="2620" y="4160"/>
                  </a:lnTo>
                  <a:cubicBezTo>
                    <a:pt x="2620" y="4113"/>
                    <a:pt x="2643" y="4065"/>
                    <a:pt x="2691" y="4053"/>
                  </a:cubicBezTo>
                  <a:lnTo>
                    <a:pt x="3072" y="3887"/>
                  </a:lnTo>
                  <a:lnTo>
                    <a:pt x="3810" y="3875"/>
                  </a:lnTo>
                  <a:cubicBezTo>
                    <a:pt x="3822" y="3875"/>
                    <a:pt x="3834" y="3887"/>
                    <a:pt x="3834" y="3898"/>
                  </a:cubicBezTo>
                  <a:cubicBezTo>
                    <a:pt x="3846" y="4029"/>
                    <a:pt x="3953" y="4137"/>
                    <a:pt x="4072" y="4184"/>
                  </a:cubicBezTo>
                  <a:lnTo>
                    <a:pt x="4596" y="4363"/>
                  </a:lnTo>
                  <a:cubicBezTo>
                    <a:pt x="4628" y="4370"/>
                    <a:pt x="4661" y="4374"/>
                    <a:pt x="4693" y="4374"/>
                  </a:cubicBezTo>
                  <a:cubicBezTo>
                    <a:pt x="4766" y="4374"/>
                    <a:pt x="4836" y="4353"/>
                    <a:pt x="4894" y="4303"/>
                  </a:cubicBezTo>
                  <a:cubicBezTo>
                    <a:pt x="4953" y="4244"/>
                    <a:pt x="5001" y="4148"/>
                    <a:pt x="4989" y="4065"/>
                  </a:cubicBezTo>
                  <a:lnTo>
                    <a:pt x="5644" y="4017"/>
                  </a:lnTo>
                  <a:cubicBezTo>
                    <a:pt x="5751" y="4006"/>
                    <a:pt x="5882" y="3946"/>
                    <a:pt x="5953" y="3839"/>
                  </a:cubicBezTo>
                  <a:cubicBezTo>
                    <a:pt x="6025" y="3732"/>
                    <a:pt x="6060" y="3613"/>
                    <a:pt x="6025" y="3482"/>
                  </a:cubicBezTo>
                  <a:lnTo>
                    <a:pt x="6013" y="3398"/>
                  </a:lnTo>
                  <a:cubicBezTo>
                    <a:pt x="5980" y="3258"/>
                    <a:pt x="5870" y="3157"/>
                    <a:pt x="5725" y="3157"/>
                  </a:cubicBezTo>
                  <a:cubicBezTo>
                    <a:pt x="5710" y="3157"/>
                    <a:pt x="5695" y="3158"/>
                    <a:pt x="5679" y="3160"/>
                  </a:cubicBezTo>
                  <a:lnTo>
                    <a:pt x="5346" y="3184"/>
                  </a:lnTo>
                  <a:lnTo>
                    <a:pt x="5298" y="3125"/>
                  </a:lnTo>
                  <a:lnTo>
                    <a:pt x="5739" y="2684"/>
                  </a:lnTo>
                  <a:cubicBezTo>
                    <a:pt x="5799" y="2624"/>
                    <a:pt x="5799" y="2517"/>
                    <a:pt x="5739" y="2458"/>
                  </a:cubicBezTo>
                  <a:cubicBezTo>
                    <a:pt x="5709" y="2428"/>
                    <a:pt x="5671" y="2413"/>
                    <a:pt x="5632" y="2413"/>
                  </a:cubicBezTo>
                  <a:cubicBezTo>
                    <a:pt x="5593" y="2413"/>
                    <a:pt x="5554" y="2428"/>
                    <a:pt x="5525" y="2458"/>
                  </a:cubicBezTo>
                  <a:lnTo>
                    <a:pt x="4965" y="3005"/>
                  </a:lnTo>
                  <a:lnTo>
                    <a:pt x="4787" y="3077"/>
                  </a:lnTo>
                  <a:lnTo>
                    <a:pt x="4286" y="2696"/>
                  </a:lnTo>
                  <a:cubicBezTo>
                    <a:pt x="4251" y="2669"/>
                    <a:pt x="4208" y="2656"/>
                    <a:pt x="4169" y="2656"/>
                  </a:cubicBezTo>
                  <a:cubicBezTo>
                    <a:pt x="4156" y="2656"/>
                    <a:pt x="4144" y="2657"/>
                    <a:pt x="4132" y="2660"/>
                  </a:cubicBezTo>
                  <a:lnTo>
                    <a:pt x="3417" y="2886"/>
                  </a:lnTo>
                  <a:cubicBezTo>
                    <a:pt x="3405" y="2886"/>
                    <a:pt x="3370" y="2898"/>
                    <a:pt x="3358" y="2922"/>
                  </a:cubicBezTo>
                  <a:lnTo>
                    <a:pt x="3405" y="2708"/>
                  </a:lnTo>
                  <a:lnTo>
                    <a:pt x="3977" y="2291"/>
                  </a:lnTo>
                  <a:lnTo>
                    <a:pt x="4548" y="2208"/>
                  </a:lnTo>
                  <a:cubicBezTo>
                    <a:pt x="4632" y="2184"/>
                    <a:pt x="4691" y="2148"/>
                    <a:pt x="4691" y="2065"/>
                  </a:cubicBezTo>
                  <a:lnTo>
                    <a:pt x="4751" y="1589"/>
                  </a:lnTo>
                  <a:cubicBezTo>
                    <a:pt x="4751" y="1553"/>
                    <a:pt x="4751" y="1505"/>
                    <a:pt x="4715" y="1470"/>
                  </a:cubicBezTo>
                  <a:lnTo>
                    <a:pt x="4477" y="1172"/>
                  </a:lnTo>
                  <a:cubicBezTo>
                    <a:pt x="4441" y="1136"/>
                    <a:pt x="4406" y="1112"/>
                    <a:pt x="4346" y="1112"/>
                  </a:cubicBezTo>
                  <a:cubicBezTo>
                    <a:pt x="4298" y="1112"/>
                    <a:pt x="4239" y="1148"/>
                    <a:pt x="4215" y="1196"/>
                  </a:cubicBezTo>
                  <a:lnTo>
                    <a:pt x="4036" y="1446"/>
                  </a:lnTo>
                  <a:lnTo>
                    <a:pt x="3834" y="1434"/>
                  </a:lnTo>
                  <a:lnTo>
                    <a:pt x="4155" y="815"/>
                  </a:lnTo>
                  <a:lnTo>
                    <a:pt x="4477" y="815"/>
                  </a:lnTo>
                  <a:lnTo>
                    <a:pt x="4727" y="1267"/>
                  </a:lnTo>
                  <a:cubicBezTo>
                    <a:pt x="4763" y="1327"/>
                    <a:pt x="4822" y="1350"/>
                    <a:pt x="4882" y="1350"/>
                  </a:cubicBezTo>
                  <a:cubicBezTo>
                    <a:pt x="4941" y="1350"/>
                    <a:pt x="5001" y="1315"/>
                    <a:pt x="5025" y="1255"/>
                  </a:cubicBezTo>
                  <a:lnTo>
                    <a:pt x="5251" y="719"/>
                  </a:lnTo>
                  <a:cubicBezTo>
                    <a:pt x="5298" y="624"/>
                    <a:pt x="5287" y="505"/>
                    <a:pt x="5215" y="434"/>
                  </a:cubicBezTo>
                  <a:lnTo>
                    <a:pt x="5215" y="434"/>
                  </a:lnTo>
                  <a:cubicBezTo>
                    <a:pt x="5751" y="577"/>
                    <a:pt x="6263" y="839"/>
                    <a:pt x="6692" y="1208"/>
                  </a:cubicBezTo>
                  <a:cubicBezTo>
                    <a:pt x="6724" y="1234"/>
                    <a:pt x="6763" y="1247"/>
                    <a:pt x="6801" y="1247"/>
                  </a:cubicBezTo>
                  <a:cubicBezTo>
                    <a:pt x="6847" y="1247"/>
                    <a:pt x="6892" y="1228"/>
                    <a:pt x="6918" y="1196"/>
                  </a:cubicBezTo>
                  <a:cubicBezTo>
                    <a:pt x="6977" y="1112"/>
                    <a:pt x="6965" y="1017"/>
                    <a:pt x="6906" y="969"/>
                  </a:cubicBezTo>
                  <a:cubicBezTo>
                    <a:pt x="6157" y="343"/>
                    <a:pt x="5219" y="1"/>
                    <a:pt x="4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23"/>
          <p:cNvGrpSpPr/>
          <p:nvPr/>
        </p:nvGrpSpPr>
        <p:grpSpPr>
          <a:xfrm>
            <a:off x="3299936" y="3700750"/>
            <a:ext cx="420816" cy="394185"/>
            <a:chOff x="2753373" y="2902523"/>
            <a:chExt cx="347552" cy="325557"/>
          </a:xfrm>
        </p:grpSpPr>
        <p:sp>
          <p:nvSpPr>
            <p:cNvPr id="501" name="Google Shape;501;p23"/>
            <p:cNvSpPr/>
            <p:nvPr/>
          </p:nvSpPr>
          <p:spPr>
            <a:xfrm>
              <a:off x="2807962" y="3018575"/>
              <a:ext cx="86418" cy="29506"/>
            </a:xfrm>
            <a:custGeom>
              <a:rect b="b" l="l" r="r" t="t"/>
              <a:pathLst>
                <a:path extrusionOk="0" h="927" w="2715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2753373" y="2973376"/>
              <a:ext cx="195213" cy="254704"/>
            </a:xfrm>
            <a:custGeom>
              <a:rect b="b" l="l" r="r" t="t"/>
              <a:pathLst>
                <a:path extrusionOk="0" h="8002" w="6133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2905361" y="3195072"/>
              <a:ext cx="10631" cy="32244"/>
            </a:xfrm>
            <a:custGeom>
              <a:rect b="b" l="l" r="r" t="t"/>
              <a:pathLst>
                <a:path extrusionOk="0" h="1013" w="334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2939069" y="2934735"/>
              <a:ext cx="161856" cy="169049"/>
            </a:xfrm>
            <a:custGeom>
              <a:rect b="b" l="l" r="r" t="t"/>
              <a:pathLst>
                <a:path extrusionOk="0" h="5311" w="5085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3002379" y="2902523"/>
              <a:ext cx="32244" cy="96668"/>
            </a:xfrm>
            <a:custGeom>
              <a:rect b="b" l="l" r="r" t="t"/>
              <a:pathLst>
                <a:path extrusionOk="0" h="3037" w="1013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3003143" y="3005206"/>
              <a:ext cx="32244" cy="32244"/>
            </a:xfrm>
            <a:custGeom>
              <a:rect b="b" l="l" r="r" t="t"/>
              <a:pathLst>
                <a:path extrusionOk="0" h="1013" w="1013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23"/>
          <p:cNvGrpSpPr/>
          <p:nvPr/>
        </p:nvGrpSpPr>
        <p:grpSpPr>
          <a:xfrm>
            <a:off x="5451057" y="3727073"/>
            <a:ext cx="364955" cy="341649"/>
            <a:chOff x="6577238" y="2457221"/>
            <a:chExt cx="332019" cy="310788"/>
          </a:xfrm>
        </p:grpSpPr>
        <p:sp>
          <p:nvSpPr>
            <p:cNvPr id="508" name="Google Shape;508;p23"/>
            <p:cNvSpPr/>
            <p:nvPr/>
          </p:nvSpPr>
          <p:spPr>
            <a:xfrm>
              <a:off x="6577238" y="2457221"/>
              <a:ext cx="332019" cy="310788"/>
            </a:xfrm>
            <a:custGeom>
              <a:rect b="b" l="l" r="r" t="t"/>
              <a:pathLst>
                <a:path extrusionOk="0" h="9764" w="10431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6723529" y="2512542"/>
              <a:ext cx="38705" cy="39055"/>
            </a:xfrm>
            <a:custGeom>
              <a:rect b="b" l="l" r="r" t="t"/>
              <a:pathLst>
                <a:path extrusionOk="0" h="1227" w="1216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6662893" y="2597050"/>
              <a:ext cx="169813" cy="108031"/>
            </a:xfrm>
            <a:custGeom>
              <a:rect b="b" l="l" r="r" t="t"/>
              <a:pathLst>
                <a:path extrusionOk="0" h="3394" w="5335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6639402" y="2589188"/>
              <a:ext cx="32244" cy="31384"/>
            </a:xfrm>
            <a:custGeom>
              <a:rect b="b" l="l" r="r" t="t"/>
              <a:pathLst>
                <a:path extrusionOk="0" h="986" w="1013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6820547" y="2673315"/>
              <a:ext cx="32244" cy="31034"/>
            </a:xfrm>
            <a:custGeom>
              <a:rect b="b" l="l" r="r" t="t"/>
              <a:pathLst>
                <a:path extrusionOk="0" h="975" w="1013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6730341" y="2603607"/>
              <a:ext cx="32244" cy="31384"/>
            </a:xfrm>
            <a:custGeom>
              <a:rect b="b" l="l" r="r" t="t"/>
              <a:pathLst>
                <a:path extrusionOk="0" h="986" w="1013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4" name="Google Shape;514;p23"/>
          <p:cNvSpPr/>
          <p:nvPr/>
        </p:nvSpPr>
        <p:spPr>
          <a:xfrm>
            <a:off x="7561953" y="3719701"/>
            <a:ext cx="389544" cy="356268"/>
          </a:xfrm>
          <a:custGeom>
            <a:rect b="b" l="l" r="r" t="t"/>
            <a:pathLst>
              <a:path extrusionOk="0" h="10182" w="11133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ject Managemen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B831"/>
      </a:accent1>
      <a:accent2>
        <a:srgbClr val="FB8569"/>
      </a:accent2>
      <a:accent3>
        <a:srgbClr val="FB569C"/>
      </a:accent3>
      <a:accent4>
        <a:srgbClr val="E850E0"/>
      </a:accent4>
      <a:accent5>
        <a:srgbClr val="8225E2"/>
      </a:accent5>
      <a:accent6>
        <a:srgbClr val="9C27B0"/>
      </a:accent6>
      <a:hlink>
        <a:srgbClr val="FBB8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