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2" r:id="rId21"/>
    <p:sldId id="275" r:id="rId22"/>
    <p:sldId id="276" r:id="rId23"/>
    <p:sldId id="277" r:id="rId24"/>
    <p:sldId id="278" r:id="rId25"/>
    <p:sldId id="279" r:id="rId26"/>
    <p:sldId id="280" r:id="rId27"/>
    <p:sldId id="283" r:id="rId28"/>
    <p:sldId id="281"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DA342-85FB-4D9D-A9BE-13C12BEB4F67}" v="37" dt="2022-08-30T15:05:26.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umant Garad" userId="f0727a25-0978-4981-99f7-b30b35aa3804" providerId="ADAL" clId="{686DA342-85FB-4D9D-A9BE-13C12BEB4F67}"/>
    <pc:docChg chg="undo custSel addSld delSld modSld">
      <pc:chgData name="Hanumant Garad" userId="f0727a25-0978-4981-99f7-b30b35aa3804" providerId="ADAL" clId="{686DA342-85FB-4D9D-A9BE-13C12BEB4F67}" dt="2022-08-30T15:06:42.380" v="10482" actId="26606"/>
      <pc:docMkLst>
        <pc:docMk/>
      </pc:docMkLst>
      <pc:sldChg chg="new del">
        <pc:chgData name="Hanumant Garad" userId="f0727a25-0978-4981-99f7-b30b35aa3804" providerId="ADAL" clId="{686DA342-85FB-4D9D-A9BE-13C12BEB4F67}" dt="2022-08-28T12:29:35.627" v="1" actId="47"/>
        <pc:sldMkLst>
          <pc:docMk/>
          <pc:sldMk cId="318819008" sldId="258"/>
        </pc:sldMkLst>
      </pc:sldChg>
      <pc:sldChg chg="modSp new mod">
        <pc:chgData name="Hanumant Garad" userId="f0727a25-0978-4981-99f7-b30b35aa3804" providerId="ADAL" clId="{686DA342-85FB-4D9D-A9BE-13C12BEB4F67}" dt="2022-08-28T12:36:40.705" v="427" actId="313"/>
        <pc:sldMkLst>
          <pc:docMk/>
          <pc:sldMk cId="1889234556" sldId="258"/>
        </pc:sldMkLst>
        <pc:spChg chg="mod">
          <ac:chgData name="Hanumant Garad" userId="f0727a25-0978-4981-99f7-b30b35aa3804" providerId="ADAL" clId="{686DA342-85FB-4D9D-A9BE-13C12BEB4F67}" dt="2022-08-28T12:30:40.599" v="41" actId="20577"/>
          <ac:spMkLst>
            <pc:docMk/>
            <pc:sldMk cId="1889234556" sldId="258"/>
            <ac:spMk id="2" creationId="{BC4B0EB6-7B01-4EEE-B6A7-B3116C66C14F}"/>
          </ac:spMkLst>
        </pc:spChg>
        <pc:spChg chg="mod">
          <ac:chgData name="Hanumant Garad" userId="f0727a25-0978-4981-99f7-b30b35aa3804" providerId="ADAL" clId="{686DA342-85FB-4D9D-A9BE-13C12BEB4F67}" dt="2022-08-28T12:36:40.705" v="427" actId="313"/>
          <ac:spMkLst>
            <pc:docMk/>
            <pc:sldMk cId="1889234556" sldId="258"/>
            <ac:spMk id="3" creationId="{2CBB27F1-3D8C-4101-B734-CB8FF25D68EB}"/>
          </ac:spMkLst>
        </pc:spChg>
      </pc:sldChg>
      <pc:sldChg chg="modSp new mod">
        <pc:chgData name="Hanumant Garad" userId="f0727a25-0978-4981-99f7-b30b35aa3804" providerId="ADAL" clId="{686DA342-85FB-4D9D-A9BE-13C12BEB4F67}" dt="2022-08-30T11:05:45.978" v="9461" actId="27107"/>
        <pc:sldMkLst>
          <pc:docMk/>
          <pc:sldMk cId="3301356488" sldId="259"/>
        </pc:sldMkLst>
        <pc:spChg chg="mod">
          <ac:chgData name="Hanumant Garad" userId="f0727a25-0978-4981-99f7-b30b35aa3804" providerId="ADAL" clId="{686DA342-85FB-4D9D-A9BE-13C12BEB4F67}" dt="2022-08-28T14:22:05.335" v="1785" actId="14100"/>
          <ac:spMkLst>
            <pc:docMk/>
            <pc:sldMk cId="3301356488" sldId="259"/>
            <ac:spMk id="2" creationId="{F6BEAC04-93F1-45E7-A61C-AF209DDE7F98}"/>
          </ac:spMkLst>
        </pc:spChg>
        <pc:spChg chg="mod">
          <ac:chgData name="Hanumant Garad" userId="f0727a25-0978-4981-99f7-b30b35aa3804" providerId="ADAL" clId="{686DA342-85FB-4D9D-A9BE-13C12BEB4F67}" dt="2022-08-30T11:05:45.978" v="9461" actId="27107"/>
          <ac:spMkLst>
            <pc:docMk/>
            <pc:sldMk cId="3301356488" sldId="259"/>
            <ac:spMk id="3" creationId="{720B171E-A2C7-4580-B574-721083C931D5}"/>
          </ac:spMkLst>
        </pc:spChg>
      </pc:sldChg>
      <pc:sldChg chg="addSp delSp modSp new mod setBg">
        <pc:chgData name="Hanumant Garad" userId="f0727a25-0978-4981-99f7-b30b35aa3804" providerId="ADAL" clId="{686DA342-85FB-4D9D-A9BE-13C12BEB4F67}" dt="2022-08-30T10:55:27.390" v="9430" actId="255"/>
        <pc:sldMkLst>
          <pc:docMk/>
          <pc:sldMk cId="3542196382" sldId="260"/>
        </pc:sldMkLst>
        <pc:spChg chg="del mod">
          <ac:chgData name="Hanumant Garad" userId="f0727a25-0978-4981-99f7-b30b35aa3804" providerId="ADAL" clId="{686DA342-85FB-4D9D-A9BE-13C12BEB4F67}" dt="2022-08-28T17:20:08.921" v="2426" actId="478"/>
          <ac:spMkLst>
            <pc:docMk/>
            <pc:sldMk cId="3542196382" sldId="260"/>
            <ac:spMk id="2" creationId="{F976ABBE-F311-4005-B533-546A9F1B53F2}"/>
          </ac:spMkLst>
        </pc:spChg>
        <pc:spChg chg="mod">
          <ac:chgData name="Hanumant Garad" userId="f0727a25-0978-4981-99f7-b30b35aa3804" providerId="ADAL" clId="{686DA342-85FB-4D9D-A9BE-13C12BEB4F67}" dt="2022-08-30T10:55:27.390" v="9430" actId="255"/>
          <ac:spMkLst>
            <pc:docMk/>
            <pc:sldMk cId="3542196382" sldId="260"/>
            <ac:spMk id="3" creationId="{BC2456A4-5B5D-41F7-9DC3-A721CC68DC5B}"/>
          </ac:spMkLst>
        </pc:spChg>
        <pc:spChg chg="add del mod">
          <ac:chgData name="Hanumant Garad" userId="f0727a25-0978-4981-99f7-b30b35aa3804" providerId="ADAL" clId="{686DA342-85FB-4D9D-A9BE-13C12BEB4F67}" dt="2022-08-28T17:20:12.848" v="2427" actId="478"/>
          <ac:spMkLst>
            <pc:docMk/>
            <pc:sldMk cId="3542196382" sldId="260"/>
            <ac:spMk id="7" creationId="{662D7E31-808B-4059-8300-D65281AF1FB3}"/>
          </ac:spMkLst>
        </pc:spChg>
        <pc:spChg chg="add">
          <ac:chgData name="Hanumant Garad" userId="f0727a25-0978-4981-99f7-b30b35aa3804" providerId="ADAL" clId="{686DA342-85FB-4D9D-A9BE-13C12BEB4F67}" dt="2022-08-29T05:31:40.277" v="3574" actId="26606"/>
          <ac:spMkLst>
            <pc:docMk/>
            <pc:sldMk cId="3542196382" sldId="260"/>
            <ac:spMk id="10" creationId="{131BAD53-4E89-4F62-BBB7-26359763ED39}"/>
          </ac:spMkLst>
        </pc:spChg>
        <pc:spChg chg="add">
          <ac:chgData name="Hanumant Garad" userId="f0727a25-0978-4981-99f7-b30b35aa3804" providerId="ADAL" clId="{686DA342-85FB-4D9D-A9BE-13C12BEB4F67}" dt="2022-08-29T05:31:40.277" v="3574" actId="26606"/>
          <ac:spMkLst>
            <pc:docMk/>
            <pc:sldMk cId="3542196382" sldId="260"/>
            <ac:spMk id="12" creationId="{62756DA2-40EB-4C6F-B962-5822FFB54FB6}"/>
          </ac:spMkLst>
        </pc:spChg>
        <pc:picChg chg="add mod">
          <ac:chgData name="Hanumant Garad" userId="f0727a25-0978-4981-99f7-b30b35aa3804" providerId="ADAL" clId="{686DA342-85FB-4D9D-A9BE-13C12BEB4F67}" dt="2022-08-29T05:31:48.661" v="3575" actId="14100"/>
          <ac:picMkLst>
            <pc:docMk/>
            <pc:sldMk cId="3542196382" sldId="260"/>
            <ac:picMk id="5" creationId="{7D79D0AF-4D4F-4DC5-B3E7-EC616AD39ADF}"/>
          </ac:picMkLst>
        </pc:picChg>
      </pc:sldChg>
      <pc:sldChg chg="addSp delSp modSp new mod setBg setClrOvrMap delDesignElem">
        <pc:chgData name="Hanumant Garad" userId="f0727a25-0978-4981-99f7-b30b35aa3804" providerId="ADAL" clId="{686DA342-85FB-4D9D-A9BE-13C12BEB4F67}" dt="2022-08-30T10:56:08.835" v="9433" actId="255"/>
        <pc:sldMkLst>
          <pc:docMk/>
          <pc:sldMk cId="1291792019" sldId="261"/>
        </pc:sldMkLst>
        <pc:spChg chg="mod">
          <ac:chgData name="Hanumant Garad" userId="f0727a25-0978-4981-99f7-b30b35aa3804" providerId="ADAL" clId="{686DA342-85FB-4D9D-A9BE-13C12BEB4F67}" dt="2022-08-29T05:44:38.455" v="3648" actId="26606"/>
          <ac:spMkLst>
            <pc:docMk/>
            <pc:sldMk cId="1291792019" sldId="261"/>
            <ac:spMk id="2" creationId="{2271A28E-B5CC-46EF-9998-637B33652D25}"/>
          </ac:spMkLst>
        </pc:spChg>
        <pc:spChg chg="mod ord">
          <ac:chgData name="Hanumant Garad" userId="f0727a25-0978-4981-99f7-b30b35aa3804" providerId="ADAL" clId="{686DA342-85FB-4D9D-A9BE-13C12BEB4F67}" dt="2022-08-30T10:56:08.835" v="9433" actId="255"/>
          <ac:spMkLst>
            <pc:docMk/>
            <pc:sldMk cId="1291792019" sldId="261"/>
            <ac:spMk id="3" creationId="{5979D9B6-1AD7-48C1-8D47-F301E05E21E7}"/>
          </ac:spMkLst>
        </pc:spChg>
        <pc:spChg chg="add del mod">
          <ac:chgData name="Hanumant Garad" userId="f0727a25-0978-4981-99f7-b30b35aa3804" providerId="ADAL" clId="{686DA342-85FB-4D9D-A9BE-13C12BEB4F67}" dt="2022-08-29T05:40:41.335" v="3628" actId="767"/>
          <ac:spMkLst>
            <pc:docMk/>
            <pc:sldMk cId="1291792019" sldId="261"/>
            <ac:spMk id="6" creationId="{52F4626F-E0F9-4E69-AE1A-4CCB53C3C4AF}"/>
          </ac:spMkLst>
        </pc:spChg>
        <pc:spChg chg="add">
          <ac:chgData name="Hanumant Garad" userId="f0727a25-0978-4981-99f7-b30b35aa3804" providerId="ADAL" clId="{686DA342-85FB-4D9D-A9BE-13C12BEB4F67}" dt="2022-08-29T05:44:38.455" v="3648" actId="26606"/>
          <ac:spMkLst>
            <pc:docMk/>
            <pc:sldMk cId="1291792019" sldId="261"/>
            <ac:spMk id="7" creationId="{32AEEBC8-9D30-42EF-95F2-386C2653FBF0}"/>
          </ac:spMkLst>
        </pc:spChg>
        <pc:spChg chg="add">
          <ac:chgData name="Hanumant Garad" userId="f0727a25-0978-4981-99f7-b30b35aa3804" providerId="ADAL" clId="{686DA342-85FB-4D9D-A9BE-13C12BEB4F67}" dt="2022-08-29T05:44:38.455" v="3648" actId="26606"/>
          <ac:spMkLst>
            <pc:docMk/>
            <pc:sldMk cId="1291792019" sldId="261"/>
            <ac:spMk id="8" creationId="{2E92FA66-67D7-4CB4-94D3-E643A9AD4757}"/>
          </ac:spMkLst>
        </pc:spChg>
        <pc:spChg chg="add del">
          <ac:chgData name="Hanumant Garad" userId="f0727a25-0978-4981-99f7-b30b35aa3804" providerId="ADAL" clId="{686DA342-85FB-4D9D-A9BE-13C12BEB4F67}" dt="2022-08-29T05:34:04.885" v="3592" actId="26606"/>
          <ac:spMkLst>
            <pc:docMk/>
            <pc:sldMk cId="1291792019" sldId="261"/>
            <ac:spMk id="10" creationId="{5E39A796-BE83-48B1-B33F-35C4A32AAB57}"/>
          </ac:spMkLst>
        </pc:spChg>
        <pc:spChg chg="add del">
          <ac:chgData name="Hanumant Garad" userId="f0727a25-0978-4981-99f7-b30b35aa3804" providerId="ADAL" clId="{686DA342-85FB-4D9D-A9BE-13C12BEB4F67}" dt="2022-08-29T05:34:04.885" v="3592" actId="26606"/>
          <ac:spMkLst>
            <pc:docMk/>
            <pc:sldMk cId="1291792019" sldId="261"/>
            <ac:spMk id="12" creationId="{72F84B47-E267-4194-8194-831DB7B5547F}"/>
          </ac:spMkLst>
        </pc:spChg>
        <pc:spChg chg="add del">
          <ac:chgData name="Hanumant Garad" userId="f0727a25-0978-4981-99f7-b30b35aa3804" providerId="ADAL" clId="{686DA342-85FB-4D9D-A9BE-13C12BEB4F67}" dt="2022-08-29T05:43:27.702" v="3640" actId="26606"/>
          <ac:spMkLst>
            <pc:docMk/>
            <pc:sldMk cId="1291792019" sldId="261"/>
            <ac:spMk id="17" creationId="{42A5316D-ED2F-4F89-B4B4-8D9240B1A348}"/>
          </ac:spMkLst>
        </pc:spChg>
        <pc:spChg chg="add del">
          <ac:chgData name="Hanumant Garad" userId="f0727a25-0978-4981-99f7-b30b35aa3804" providerId="ADAL" clId="{686DA342-85FB-4D9D-A9BE-13C12BEB4F67}" dt="2022-08-29T05:44:09.363" v="3647"/>
          <ac:spMkLst>
            <pc:docMk/>
            <pc:sldMk cId="1291792019" sldId="261"/>
            <ac:spMk id="22" creationId="{131BAD53-4E89-4F62-BBB7-26359763ED39}"/>
          </ac:spMkLst>
        </pc:spChg>
        <pc:spChg chg="add del">
          <ac:chgData name="Hanumant Garad" userId="f0727a25-0978-4981-99f7-b30b35aa3804" providerId="ADAL" clId="{686DA342-85FB-4D9D-A9BE-13C12BEB4F67}" dt="2022-08-29T05:44:09.363" v="3647"/>
          <ac:spMkLst>
            <pc:docMk/>
            <pc:sldMk cId="1291792019" sldId="261"/>
            <ac:spMk id="24" creationId="{62756DA2-40EB-4C6F-B962-5822FFB54FB6}"/>
          </ac:spMkLst>
        </pc:spChg>
        <pc:picChg chg="add mod ord">
          <ac:chgData name="Hanumant Garad" userId="f0727a25-0978-4981-99f7-b30b35aa3804" providerId="ADAL" clId="{686DA342-85FB-4D9D-A9BE-13C12BEB4F67}" dt="2022-08-29T05:44:38.455" v="3648" actId="26606"/>
          <ac:picMkLst>
            <pc:docMk/>
            <pc:sldMk cId="1291792019" sldId="261"/>
            <ac:picMk id="5" creationId="{00CAAAFE-9A67-4A5A-A0CE-458FA3B52A7A}"/>
          </ac:picMkLst>
        </pc:picChg>
      </pc:sldChg>
      <pc:sldChg chg="addSp delSp modSp add mod setBg setClrOvrMap delDesignElem">
        <pc:chgData name="Hanumant Garad" userId="f0727a25-0978-4981-99f7-b30b35aa3804" providerId="ADAL" clId="{686DA342-85FB-4D9D-A9BE-13C12BEB4F67}" dt="2022-08-30T10:58:07.911" v="9458" actId="20577"/>
        <pc:sldMkLst>
          <pc:docMk/>
          <pc:sldMk cId="3760371472" sldId="262"/>
        </pc:sldMkLst>
        <pc:spChg chg="mod">
          <ac:chgData name="Hanumant Garad" userId="f0727a25-0978-4981-99f7-b30b35aa3804" providerId="ADAL" clId="{686DA342-85FB-4D9D-A9BE-13C12BEB4F67}" dt="2022-08-29T05:44:53.778" v="3651" actId="26606"/>
          <ac:spMkLst>
            <pc:docMk/>
            <pc:sldMk cId="3760371472" sldId="262"/>
            <ac:spMk id="2" creationId="{2271A28E-B5CC-46EF-9998-637B33652D25}"/>
          </ac:spMkLst>
        </pc:spChg>
        <pc:spChg chg="mod ord">
          <ac:chgData name="Hanumant Garad" userId="f0727a25-0978-4981-99f7-b30b35aa3804" providerId="ADAL" clId="{686DA342-85FB-4D9D-A9BE-13C12BEB4F67}" dt="2022-08-30T10:58:07.911" v="9458" actId="20577"/>
          <ac:spMkLst>
            <pc:docMk/>
            <pc:sldMk cId="3760371472" sldId="262"/>
            <ac:spMk id="3" creationId="{5979D9B6-1AD7-48C1-8D47-F301E05E21E7}"/>
          </ac:spMkLst>
        </pc:spChg>
        <pc:spChg chg="add">
          <ac:chgData name="Hanumant Garad" userId="f0727a25-0978-4981-99f7-b30b35aa3804" providerId="ADAL" clId="{686DA342-85FB-4D9D-A9BE-13C12BEB4F67}" dt="2022-08-29T05:44:53.778" v="3651" actId="26606"/>
          <ac:spMkLst>
            <pc:docMk/>
            <pc:sldMk cId="3760371472" sldId="262"/>
            <ac:spMk id="8" creationId="{32AEEBC8-9D30-42EF-95F2-386C2653FBF0}"/>
          </ac:spMkLst>
        </pc:spChg>
        <pc:spChg chg="add">
          <ac:chgData name="Hanumant Garad" userId="f0727a25-0978-4981-99f7-b30b35aa3804" providerId="ADAL" clId="{686DA342-85FB-4D9D-A9BE-13C12BEB4F67}" dt="2022-08-29T05:44:53.778" v="3651" actId="26606"/>
          <ac:spMkLst>
            <pc:docMk/>
            <pc:sldMk cId="3760371472" sldId="262"/>
            <ac:spMk id="9" creationId="{2E92FA66-67D7-4CB4-94D3-E643A9AD4757}"/>
          </ac:spMkLst>
        </pc:spChg>
        <pc:spChg chg="add del mod">
          <ac:chgData name="Hanumant Garad" userId="f0727a25-0978-4981-99f7-b30b35aa3804" providerId="ADAL" clId="{686DA342-85FB-4D9D-A9BE-13C12BEB4F67}" dt="2022-08-29T05:40:39.293" v="3622"/>
          <ac:spMkLst>
            <pc:docMk/>
            <pc:sldMk cId="3760371472" sldId="262"/>
            <ac:spMk id="10" creationId="{0FB9B07D-F571-4E46-A445-DD9439377BC1}"/>
          </ac:spMkLst>
        </pc:spChg>
        <pc:spChg chg="add del">
          <ac:chgData name="Hanumant Garad" userId="f0727a25-0978-4981-99f7-b30b35aa3804" providerId="ADAL" clId="{686DA342-85FB-4D9D-A9BE-13C12BEB4F67}" dt="2022-08-29T05:33:44.494" v="3588" actId="26606"/>
          <ac:spMkLst>
            <pc:docMk/>
            <pc:sldMk cId="3760371472" sldId="262"/>
            <ac:spMk id="11" creationId="{32AEEBC8-9D30-42EF-95F2-386C2653FBF0}"/>
          </ac:spMkLst>
        </pc:spChg>
        <pc:spChg chg="add del">
          <ac:chgData name="Hanumant Garad" userId="f0727a25-0978-4981-99f7-b30b35aa3804" providerId="ADAL" clId="{686DA342-85FB-4D9D-A9BE-13C12BEB4F67}" dt="2022-08-29T05:33:44.494" v="3588" actId="26606"/>
          <ac:spMkLst>
            <pc:docMk/>
            <pc:sldMk cId="3760371472" sldId="262"/>
            <ac:spMk id="13" creationId="{2E92FA66-67D7-4CB4-94D3-E643A9AD4757}"/>
          </ac:spMkLst>
        </pc:spChg>
        <pc:spChg chg="add del">
          <ac:chgData name="Hanumant Garad" userId="f0727a25-0978-4981-99f7-b30b35aa3804" providerId="ADAL" clId="{686DA342-85FB-4D9D-A9BE-13C12BEB4F67}" dt="2022-08-29T05:44:01.212" v="3644"/>
          <ac:spMkLst>
            <pc:docMk/>
            <pc:sldMk cId="3760371472" sldId="262"/>
            <ac:spMk id="18" creationId="{42A5316D-ED2F-4F89-B4B4-8D9240B1A348}"/>
          </ac:spMkLst>
        </pc:spChg>
        <pc:spChg chg="add del">
          <ac:chgData name="Hanumant Garad" userId="f0727a25-0978-4981-99f7-b30b35aa3804" providerId="ADAL" clId="{686DA342-85FB-4D9D-A9BE-13C12BEB4F67}" dt="2022-08-29T05:42:52.309" v="3639" actId="26606"/>
          <ac:spMkLst>
            <pc:docMk/>
            <pc:sldMk cId="3760371472" sldId="262"/>
            <ac:spMk id="23" creationId="{A8908DB7-C3A6-4FCB-9820-CEE02B398C4A}"/>
          </ac:spMkLst>
        </pc:spChg>
        <pc:spChg chg="add del">
          <ac:chgData name="Hanumant Garad" userId="f0727a25-0978-4981-99f7-b30b35aa3804" providerId="ADAL" clId="{686DA342-85FB-4D9D-A9BE-13C12BEB4F67}" dt="2022-08-29T05:42:52.309" v="3639" actId="26606"/>
          <ac:spMkLst>
            <pc:docMk/>
            <pc:sldMk cId="3760371472" sldId="262"/>
            <ac:spMk id="25" creationId="{535742DD-1B16-4E9D-B715-0D74B4574A68}"/>
          </ac:spMkLst>
        </pc:spChg>
        <pc:picChg chg="del">
          <ac:chgData name="Hanumant Garad" userId="f0727a25-0978-4981-99f7-b30b35aa3804" providerId="ADAL" clId="{686DA342-85FB-4D9D-A9BE-13C12BEB4F67}" dt="2022-08-29T04:34:45.640" v="2689" actId="478"/>
          <ac:picMkLst>
            <pc:docMk/>
            <pc:sldMk cId="3760371472" sldId="262"/>
            <ac:picMk id="5" creationId="{00CAAAFE-9A67-4A5A-A0CE-458FA3B52A7A}"/>
          </ac:picMkLst>
        </pc:picChg>
        <pc:picChg chg="add mod">
          <ac:chgData name="Hanumant Garad" userId="f0727a25-0978-4981-99f7-b30b35aa3804" providerId="ADAL" clId="{686DA342-85FB-4D9D-A9BE-13C12BEB4F67}" dt="2022-08-29T05:44:53.778" v="3651" actId="26606"/>
          <ac:picMkLst>
            <pc:docMk/>
            <pc:sldMk cId="3760371472" sldId="262"/>
            <ac:picMk id="6" creationId="{202B33AF-ED07-4012-B1BE-A6D73C9C95EF}"/>
          </ac:picMkLst>
        </pc:picChg>
      </pc:sldChg>
      <pc:sldChg chg="addSp delSp modSp add mod setBg">
        <pc:chgData name="Hanumant Garad" userId="f0727a25-0978-4981-99f7-b30b35aa3804" providerId="ADAL" clId="{686DA342-85FB-4D9D-A9BE-13C12BEB4F67}" dt="2022-08-30T12:17:32.292" v="9701" actId="27636"/>
        <pc:sldMkLst>
          <pc:docMk/>
          <pc:sldMk cId="422811719" sldId="263"/>
        </pc:sldMkLst>
        <pc:spChg chg="mod">
          <ac:chgData name="Hanumant Garad" userId="f0727a25-0978-4981-99f7-b30b35aa3804" providerId="ADAL" clId="{686DA342-85FB-4D9D-A9BE-13C12BEB4F67}" dt="2022-08-29T05:44:58.757" v="3652" actId="26606"/>
          <ac:spMkLst>
            <pc:docMk/>
            <pc:sldMk cId="422811719" sldId="263"/>
            <ac:spMk id="2" creationId="{2271A28E-B5CC-46EF-9998-637B33652D25}"/>
          </ac:spMkLst>
        </pc:spChg>
        <pc:spChg chg="mod ord">
          <ac:chgData name="Hanumant Garad" userId="f0727a25-0978-4981-99f7-b30b35aa3804" providerId="ADAL" clId="{686DA342-85FB-4D9D-A9BE-13C12BEB4F67}" dt="2022-08-30T12:17:32.292" v="9701" actId="27636"/>
          <ac:spMkLst>
            <pc:docMk/>
            <pc:sldMk cId="422811719" sldId="263"/>
            <ac:spMk id="3" creationId="{5979D9B6-1AD7-48C1-8D47-F301E05E21E7}"/>
          </ac:spMkLst>
        </pc:spChg>
        <pc:spChg chg="add">
          <ac:chgData name="Hanumant Garad" userId="f0727a25-0978-4981-99f7-b30b35aa3804" providerId="ADAL" clId="{686DA342-85FB-4D9D-A9BE-13C12BEB4F67}" dt="2022-08-29T05:44:58.757" v="3652" actId="26606"/>
          <ac:spMkLst>
            <pc:docMk/>
            <pc:sldMk cId="422811719" sldId="263"/>
            <ac:spMk id="7" creationId="{32AEEBC8-9D30-42EF-95F2-386C2653FBF0}"/>
          </ac:spMkLst>
        </pc:spChg>
        <pc:spChg chg="add del">
          <ac:chgData name="Hanumant Garad" userId="f0727a25-0978-4981-99f7-b30b35aa3804" providerId="ADAL" clId="{686DA342-85FB-4D9D-A9BE-13C12BEB4F67}" dt="2022-08-29T05:40:43.927" v="3637" actId="26606"/>
          <ac:spMkLst>
            <pc:docMk/>
            <pc:sldMk cId="422811719" sldId="263"/>
            <ac:spMk id="10" creationId="{42A5316D-ED2F-4F89-B4B4-8D9240B1A348}"/>
          </ac:spMkLst>
        </pc:spChg>
        <pc:spChg chg="add">
          <ac:chgData name="Hanumant Garad" userId="f0727a25-0978-4981-99f7-b30b35aa3804" providerId="ADAL" clId="{686DA342-85FB-4D9D-A9BE-13C12BEB4F67}" dt="2022-08-29T05:44:58.757" v="3652" actId="26606"/>
          <ac:spMkLst>
            <pc:docMk/>
            <pc:sldMk cId="422811719" sldId="263"/>
            <ac:spMk id="12" creationId="{2E92FA66-67D7-4CB4-94D3-E643A9AD4757}"/>
          </ac:spMkLst>
        </pc:spChg>
        <pc:picChg chg="add mod">
          <ac:chgData name="Hanumant Garad" userId="f0727a25-0978-4981-99f7-b30b35aa3804" providerId="ADAL" clId="{686DA342-85FB-4D9D-A9BE-13C12BEB4F67}" dt="2022-08-29T05:44:58.757" v="3652" actId="26606"/>
          <ac:picMkLst>
            <pc:docMk/>
            <pc:sldMk cId="422811719" sldId="263"/>
            <ac:picMk id="5" creationId="{D9371271-6C2B-4A14-8A98-89F8E854B740}"/>
          </ac:picMkLst>
        </pc:picChg>
        <pc:picChg chg="del">
          <ac:chgData name="Hanumant Garad" userId="f0727a25-0978-4981-99f7-b30b35aa3804" providerId="ADAL" clId="{686DA342-85FB-4D9D-A9BE-13C12BEB4F67}" dt="2022-08-29T04:46:25.669" v="2824" actId="478"/>
          <ac:picMkLst>
            <pc:docMk/>
            <pc:sldMk cId="422811719" sldId="263"/>
            <ac:picMk id="6" creationId="{202B33AF-ED07-4012-B1BE-A6D73C9C95EF}"/>
          </ac:picMkLst>
        </pc:picChg>
        <pc:picChg chg="add del">
          <ac:chgData name="Hanumant Garad" userId="f0727a25-0978-4981-99f7-b30b35aa3804" providerId="ADAL" clId="{686DA342-85FB-4D9D-A9BE-13C12BEB4F67}" dt="2022-08-29T04:48:37.991" v="2831" actId="478"/>
          <ac:picMkLst>
            <pc:docMk/>
            <pc:sldMk cId="422811719" sldId="263"/>
            <ac:picMk id="8" creationId="{766C8DAA-738C-4069-9A49-00BA09A7081E}"/>
          </ac:picMkLst>
        </pc:picChg>
      </pc:sldChg>
      <pc:sldChg chg="add del">
        <pc:chgData name="Hanumant Garad" userId="f0727a25-0978-4981-99f7-b30b35aa3804" providerId="ADAL" clId="{686DA342-85FB-4D9D-A9BE-13C12BEB4F67}" dt="2022-08-29T04:35:01.487" v="2691" actId="47"/>
        <pc:sldMkLst>
          <pc:docMk/>
          <pc:sldMk cId="2238543274" sldId="263"/>
        </pc:sldMkLst>
      </pc:sldChg>
      <pc:sldChg chg="addSp delSp modSp add mod setBg">
        <pc:chgData name="Hanumant Garad" userId="f0727a25-0978-4981-99f7-b30b35aa3804" providerId="ADAL" clId="{686DA342-85FB-4D9D-A9BE-13C12BEB4F67}" dt="2022-08-30T12:17:20.570" v="9699" actId="27636"/>
        <pc:sldMkLst>
          <pc:docMk/>
          <pc:sldMk cId="1880703432" sldId="264"/>
        </pc:sldMkLst>
        <pc:spChg chg="mod">
          <ac:chgData name="Hanumant Garad" userId="f0727a25-0978-4981-99f7-b30b35aa3804" providerId="ADAL" clId="{686DA342-85FB-4D9D-A9BE-13C12BEB4F67}" dt="2022-08-29T05:45:22.140" v="3659" actId="26606"/>
          <ac:spMkLst>
            <pc:docMk/>
            <pc:sldMk cId="1880703432" sldId="264"/>
            <ac:spMk id="2" creationId="{2271A28E-B5CC-46EF-9998-637B33652D25}"/>
          </ac:spMkLst>
        </pc:spChg>
        <pc:spChg chg="mod">
          <ac:chgData name="Hanumant Garad" userId="f0727a25-0978-4981-99f7-b30b35aa3804" providerId="ADAL" clId="{686DA342-85FB-4D9D-A9BE-13C12BEB4F67}" dt="2022-08-30T12:17:20.570" v="9699" actId="27636"/>
          <ac:spMkLst>
            <pc:docMk/>
            <pc:sldMk cId="1880703432" sldId="264"/>
            <ac:spMk id="3" creationId="{5979D9B6-1AD7-48C1-8D47-F301E05E21E7}"/>
          </ac:spMkLst>
        </pc:spChg>
        <pc:spChg chg="add">
          <ac:chgData name="Hanumant Garad" userId="f0727a25-0978-4981-99f7-b30b35aa3804" providerId="ADAL" clId="{686DA342-85FB-4D9D-A9BE-13C12BEB4F67}" dt="2022-08-29T05:45:22.140" v="3659" actId="26606"/>
          <ac:spMkLst>
            <pc:docMk/>
            <pc:sldMk cId="1880703432" sldId="264"/>
            <ac:spMk id="11" creationId="{32AEEBC8-9D30-42EF-95F2-386C2653FBF0}"/>
          </ac:spMkLst>
        </pc:spChg>
        <pc:spChg chg="add">
          <ac:chgData name="Hanumant Garad" userId="f0727a25-0978-4981-99f7-b30b35aa3804" providerId="ADAL" clId="{686DA342-85FB-4D9D-A9BE-13C12BEB4F67}" dt="2022-08-29T05:45:22.140" v="3659" actId="26606"/>
          <ac:spMkLst>
            <pc:docMk/>
            <pc:sldMk cId="1880703432" sldId="264"/>
            <ac:spMk id="13" creationId="{2E92FA66-67D7-4CB4-94D3-E643A9AD4757}"/>
          </ac:spMkLst>
        </pc:spChg>
        <pc:picChg chg="del">
          <ac:chgData name="Hanumant Garad" userId="f0727a25-0978-4981-99f7-b30b35aa3804" providerId="ADAL" clId="{686DA342-85FB-4D9D-A9BE-13C12BEB4F67}" dt="2022-08-29T04:48:46.466" v="2833" actId="478"/>
          <ac:picMkLst>
            <pc:docMk/>
            <pc:sldMk cId="1880703432" sldId="264"/>
            <ac:picMk id="5" creationId="{D9371271-6C2B-4A14-8A98-89F8E854B740}"/>
          </ac:picMkLst>
        </pc:picChg>
        <pc:picChg chg="add mod">
          <ac:chgData name="Hanumant Garad" userId="f0727a25-0978-4981-99f7-b30b35aa3804" providerId="ADAL" clId="{686DA342-85FB-4D9D-A9BE-13C12BEB4F67}" dt="2022-08-29T05:45:22.140" v="3659" actId="26606"/>
          <ac:picMkLst>
            <pc:docMk/>
            <pc:sldMk cId="1880703432" sldId="264"/>
            <ac:picMk id="6" creationId="{0BCF3597-0CD8-4F2A-995B-68CBA871400D}"/>
          </ac:picMkLst>
        </pc:picChg>
        <pc:picChg chg="add del">
          <ac:chgData name="Hanumant Garad" userId="f0727a25-0978-4981-99f7-b30b35aa3804" providerId="ADAL" clId="{686DA342-85FB-4D9D-A9BE-13C12BEB4F67}" dt="2022-08-29T05:30:27.295" v="3560" actId="478"/>
          <ac:picMkLst>
            <pc:docMk/>
            <pc:sldMk cId="1880703432" sldId="264"/>
            <ac:picMk id="8" creationId="{FEDDD366-3223-4A79-AFC7-224DE93A1AFA}"/>
          </ac:picMkLst>
        </pc:picChg>
      </pc:sldChg>
      <pc:sldChg chg="addSp delSp modSp add mod setBg">
        <pc:chgData name="Hanumant Garad" userId="f0727a25-0978-4981-99f7-b30b35aa3804" providerId="ADAL" clId="{686DA342-85FB-4D9D-A9BE-13C12BEB4F67}" dt="2022-08-30T12:16:53.554" v="9692" actId="255"/>
        <pc:sldMkLst>
          <pc:docMk/>
          <pc:sldMk cId="1253250331" sldId="265"/>
        </pc:sldMkLst>
        <pc:spChg chg="mod">
          <ac:chgData name="Hanumant Garad" userId="f0727a25-0978-4981-99f7-b30b35aa3804" providerId="ADAL" clId="{686DA342-85FB-4D9D-A9BE-13C12BEB4F67}" dt="2022-08-29T06:12:06.792" v="3807" actId="26606"/>
          <ac:spMkLst>
            <pc:docMk/>
            <pc:sldMk cId="1253250331" sldId="265"/>
            <ac:spMk id="2" creationId="{2271A28E-B5CC-46EF-9998-637B33652D25}"/>
          </ac:spMkLst>
        </pc:spChg>
        <pc:spChg chg="mod">
          <ac:chgData name="Hanumant Garad" userId="f0727a25-0978-4981-99f7-b30b35aa3804" providerId="ADAL" clId="{686DA342-85FB-4D9D-A9BE-13C12BEB4F67}" dt="2022-08-30T12:16:53.554" v="9692" actId="255"/>
          <ac:spMkLst>
            <pc:docMk/>
            <pc:sldMk cId="1253250331" sldId="265"/>
            <ac:spMk id="3" creationId="{5979D9B6-1AD7-48C1-8D47-F301E05E21E7}"/>
          </ac:spMkLst>
        </pc:spChg>
        <pc:spChg chg="add del">
          <ac:chgData name="Hanumant Garad" userId="f0727a25-0978-4981-99f7-b30b35aa3804" providerId="ADAL" clId="{686DA342-85FB-4D9D-A9BE-13C12BEB4F67}" dt="2022-08-29T06:24:35.262" v="3897" actId="478"/>
          <ac:spMkLst>
            <pc:docMk/>
            <pc:sldMk cId="1253250331" sldId="265"/>
            <ac:spMk id="18" creationId="{F877367F-BB91-4FAE-9F2C-88B6E4BD6E30}"/>
          </ac:spMkLst>
        </pc:spChg>
        <pc:spChg chg="add">
          <ac:chgData name="Hanumant Garad" userId="f0727a25-0978-4981-99f7-b30b35aa3804" providerId="ADAL" clId="{686DA342-85FB-4D9D-A9BE-13C12BEB4F67}" dt="2022-08-29T06:12:06.792" v="3807" actId="26606"/>
          <ac:spMkLst>
            <pc:docMk/>
            <pc:sldMk cId="1253250331" sldId="265"/>
            <ac:spMk id="19" creationId="{D75A5B51-0925-4835-8511-A0DD17EAA97C}"/>
          </ac:spMkLst>
        </pc:spChg>
        <pc:spChg chg="add">
          <ac:chgData name="Hanumant Garad" userId="f0727a25-0978-4981-99f7-b30b35aa3804" providerId="ADAL" clId="{686DA342-85FB-4D9D-A9BE-13C12BEB4F67}" dt="2022-08-29T06:12:06.792" v="3807" actId="26606"/>
          <ac:spMkLst>
            <pc:docMk/>
            <pc:sldMk cId="1253250331" sldId="265"/>
            <ac:spMk id="21" creationId="{5CDFD20D-8E4F-4E3A-AF87-93F23E0DBFB3}"/>
          </ac:spMkLst>
        </pc:spChg>
        <pc:picChg chg="add del mod">
          <ac:chgData name="Hanumant Garad" userId="f0727a25-0978-4981-99f7-b30b35aa3804" providerId="ADAL" clId="{686DA342-85FB-4D9D-A9BE-13C12BEB4F67}" dt="2022-08-29T06:06:02.870" v="3706" actId="478"/>
          <ac:picMkLst>
            <pc:docMk/>
            <pc:sldMk cId="1253250331" sldId="265"/>
            <ac:picMk id="5" creationId="{1CD938AD-5BEF-45AF-A291-2E2CE6DAD292}"/>
          </ac:picMkLst>
        </pc:picChg>
        <pc:picChg chg="del">
          <ac:chgData name="Hanumant Garad" userId="f0727a25-0978-4981-99f7-b30b35aa3804" providerId="ADAL" clId="{686DA342-85FB-4D9D-A9BE-13C12BEB4F67}" dt="2022-08-29T05:31:12.973" v="3573" actId="478"/>
          <ac:picMkLst>
            <pc:docMk/>
            <pc:sldMk cId="1253250331" sldId="265"/>
            <ac:picMk id="6" creationId="{0BCF3597-0CD8-4F2A-995B-68CBA871400D}"/>
          </ac:picMkLst>
        </pc:picChg>
        <pc:picChg chg="add del mod">
          <ac:chgData name="Hanumant Garad" userId="f0727a25-0978-4981-99f7-b30b35aa3804" providerId="ADAL" clId="{686DA342-85FB-4D9D-A9BE-13C12BEB4F67}" dt="2022-08-29T06:06:03.771" v="3707" actId="478"/>
          <ac:picMkLst>
            <pc:docMk/>
            <pc:sldMk cId="1253250331" sldId="265"/>
            <ac:picMk id="8" creationId="{5608DDFE-D3CB-4078-B7B7-3E3D4E025730}"/>
          </ac:picMkLst>
        </pc:picChg>
        <pc:picChg chg="add mod">
          <ac:chgData name="Hanumant Garad" userId="f0727a25-0978-4981-99f7-b30b35aa3804" providerId="ADAL" clId="{686DA342-85FB-4D9D-A9BE-13C12BEB4F67}" dt="2022-08-29T06:15:53.310" v="3845" actId="1036"/>
          <ac:picMkLst>
            <pc:docMk/>
            <pc:sldMk cId="1253250331" sldId="265"/>
            <ac:picMk id="10" creationId="{7662F5C9-4012-4F70-9682-90903D287F1C}"/>
          </ac:picMkLst>
        </pc:picChg>
        <pc:picChg chg="add mod ord">
          <ac:chgData name="Hanumant Garad" userId="f0727a25-0978-4981-99f7-b30b35aa3804" providerId="ADAL" clId="{686DA342-85FB-4D9D-A9BE-13C12BEB4F67}" dt="2022-08-29T06:15:57.974" v="3861" actId="1036"/>
          <ac:picMkLst>
            <pc:docMk/>
            <pc:sldMk cId="1253250331" sldId="265"/>
            <ac:picMk id="12" creationId="{EDB0E2E9-8F51-485E-BDCC-A9993786B2DC}"/>
          </ac:picMkLst>
        </pc:picChg>
        <pc:picChg chg="add mod">
          <ac:chgData name="Hanumant Garad" userId="f0727a25-0978-4981-99f7-b30b35aa3804" providerId="ADAL" clId="{686DA342-85FB-4D9D-A9BE-13C12BEB4F67}" dt="2022-08-29T06:15:56.073" v="3853" actId="1036"/>
          <ac:picMkLst>
            <pc:docMk/>
            <pc:sldMk cId="1253250331" sldId="265"/>
            <ac:picMk id="14" creationId="{2F4D0437-BA55-4E21-B5EB-DC6D976B1649}"/>
          </ac:picMkLst>
        </pc:picChg>
      </pc:sldChg>
      <pc:sldChg chg="addSp delSp modSp add mod setBg delDesignElem">
        <pc:chgData name="Hanumant Garad" userId="f0727a25-0978-4981-99f7-b30b35aa3804" providerId="ADAL" clId="{686DA342-85FB-4D9D-A9BE-13C12BEB4F67}" dt="2022-08-30T12:16:42.062" v="9690" actId="255"/>
        <pc:sldMkLst>
          <pc:docMk/>
          <pc:sldMk cId="580406822" sldId="266"/>
        </pc:sldMkLst>
        <pc:spChg chg="mod">
          <ac:chgData name="Hanumant Garad" userId="f0727a25-0978-4981-99f7-b30b35aa3804" providerId="ADAL" clId="{686DA342-85FB-4D9D-A9BE-13C12BEB4F67}" dt="2022-08-30T12:16:42.062" v="9690" actId="255"/>
          <ac:spMkLst>
            <pc:docMk/>
            <pc:sldMk cId="580406822" sldId="266"/>
            <ac:spMk id="3" creationId="{5979D9B6-1AD7-48C1-8D47-F301E05E21E7}"/>
          </ac:spMkLst>
        </pc:spChg>
        <pc:spChg chg="del">
          <ac:chgData name="Hanumant Garad" userId="f0727a25-0978-4981-99f7-b30b35aa3804" providerId="ADAL" clId="{686DA342-85FB-4D9D-A9BE-13C12BEB4F67}" dt="2022-08-29T06:24:39.102" v="3899"/>
          <ac:spMkLst>
            <pc:docMk/>
            <pc:sldMk cId="580406822" sldId="266"/>
            <ac:spMk id="19" creationId="{D75A5B51-0925-4835-8511-A0DD17EAA97C}"/>
          </ac:spMkLst>
        </pc:spChg>
        <pc:spChg chg="del">
          <ac:chgData name="Hanumant Garad" userId="f0727a25-0978-4981-99f7-b30b35aa3804" providerId="ADAL" clId="{686DA342-85FB-4D9D-A9BE-13C12BEB4F67}" dt="2022-08-29T06:24:39.102" v="3899"/>
          <ac:spMkLst>
            <pc:docMk/>
            <pc:sldMk cId="580406822" sldId="266"/>
            <ac:spMk id="21" creationId="{5CDFD20D-8E4F-4E3A-AF87-93F23E0DBFB3}"/>
          </ac:spMkLst>
        </pc:spChg>
        <pc:picChg chg="add mod">
          <ac:chgData name="Hanumant Garad" userId="f0727a25-0978-4981-99f7-b30b35aa3804" providerId="ADAL" clId="{686DA342-85FB-4D9D-A9BE-13C12BEB4F67}" dt="2022-08-29T06:33:13.301" v="3928" actId="14100"/>
          <ac:picMkLst>
            <pc:docMk/>
            <pc:sldMk cId="580406822" sldId="266"/>
            <ac:picMk id="5" creationId="{7314B2F5-C70C-4A5A-8462-A1400CFCE929}"/>
          </ac:picMkLst>
        </pc:picChg>
        <pc:picChg chg="add mod">
          <ac:chgData name="Hanumant Garad" userId="f0727a25-0978-4981-99f7-b30b35aa3804" providerId="ADAL" clId="{686DA342-85FB-4D9D-A9BE-13C12BEB4F67}" dt="2022-08-29T06:38:19.317" v="3934" actId="1076"/>
          <ac:picMkLst>
            <pc:docMk/>
            <pc:sldMk cId="580406822" sldId="266"/>
            <ac:picMk id="7" creationId="{A786794A-4E9B-4983-8A36-035C66E93C96}"/>
          </ac:picMkLst>
        </pc:picChg>
        <pc:picChg chg="del">
          <ac:chgData name="Hanumant Garad" userId="f0727a25-0978-4981-99f7-b30b35aa3804" providerId="ADAL" clId="{686DA342-85FB-4D9D-A9BE-13C12BEB4F67}" dt="2022-08-29T06:32:57.427" v="3924" actId="478"/>
          <ac:picMkLst>
            <pc:docMk/>
            <pc:sldMk cId="580406822" sldId="266"/>
            <ac:picMk id="10" creationId="{7662F5C9-4012-4F70-9682-90903D287F1C}"/>
          </ac:picMkLst>
        </pc:picChg>
        <pc:picChg chg="del">
          <ac:chgData name="Hanumant Garad" userId="f0727a25-0978-4981-99f7-b30b35aa3804" providerId="ADAL" clId="{686DA342-85FB-4D9D-A9BE-13C12BEB4F67}" dt="2022-08-29T06:32:55.774" v="3922" actId="478"/>
          <ac:picMkLst>
            <pc:docMk/>
            <pc:sldMk cId="580406822" sldId="266"/>
            <ac:picMk id="12" creationId="{EDB0E2E9-8F51-485E-BDCC-A9993786B2DC}"/>
          </ac:picMkLst>
        </pc:picChg>
        <pc:picChg chg="del">
          <ac:chgData name="Hanumant Garad" userId="f0727a25-0978-4981-99f7-b30b35aa3804" providerId="ADAL" clId="{686DA342-85FB-4D9D-A9BE-13C12BEB4F67}" dt="2022-08-29T06:32:56.630" v="3923" actId="478"/>
          <ac:picMkLst>
            <pc:docMk/>
            <pc:sldMk cId="580406822" sldId="266"/>
            <ac:picMk id="14" creationId="{2F4D0437-BA55-4E21-B5EB-DC6D976B1649}"/>
          </ac:picMkLst>
        </pc:picChg>
      </pc:sldChg>
      <pc:sldChg chg="addSp delSp modSp add mod">
        <pc:chgData name="Hanumant Garad" userId="f0727a25-0978-4981-99f7-b30b35aa3804" providerId="ADAL" clId="{686DA342-85FB-4D9D-A9BE-13C12BEB4F67}" dt="2022-08-30T12:16:32.688" v="9687" actId="255"/>
        <pc:sldMkLst>
          <pc:docMk/>
          <pc:sldMk cId="38892280" sldId="267"/>
        </pc:sldMkLst>
        <pc:spChg chg="mod">
          <ac:chgData name="Hanumant Garad" userId="f0727a25-0978-4981-99f7-b30b35aa3804" providerId="ADAL" clId="{686DA342-85FB-4D9D-A9BE-13C12BEB4F67}" dt="2022-08-30T12:16:32.688" v="9687" actId="255"/>
          <ac:spMkLst>
            <pc:docMk/>
            <pc:sldMk cId="38892280" sldId="267"/>
            <ac:spMk id="3" creationId="{5979D9B6-1AD7-48C1-8D47-F301E05E21E7}"/>
          </ac:spMkLst>
        </pc:spChg>
        <pc:picChg chg="del">
          <ac:chgData name="Hanumant Garad" userId="f0727a25-0978-4981-99f7-b30b35aa3804" providerId="ADAL" clId="{686DA342-85FB-4D9D-A9BE-13C12BEB4F67}" dt="2022-08-29T06:42:55.290" v="4004" actId="478"/>
          <ac:picMkLst>
            <pc:docMk/>
            <pc:sldMk cId="38892280" sldId="267"/>
            <ac:picMk id="5" creationId="{7314B2F5-C70C-4A5A-8462-A1400CFCE929}"/>
          </ac:picMkLst>
        </pc:picChg>
        <pc:picChg chg="add del mod">
          <ac:chgData name="Hanumant Garad" userId="f0727a25-0978-4981-99f7-b30b35aa3804" providerId="ADAL" clId="{686DA342-85FB-4D9D-A9BE-13C12BEB4F67}" dt="2022-08-29T06:43:37.376" v="4011" actId="478"/>
          <ac:picMkLst>
            <pc:docMk/>
            <pc:sldMk cId="38892280" sldId="267"/>
            <ac:picMk id="6" creationId="{58B68B27-3BF9-4208-B0F1-C48C88BAB291}"/>
          </ac:picMkLst>
        </pc:picChg>
        <pc:picChg chg="del">
          <ac:chgData name="Hanumant Garad" userId="f0727a25-0978-4981-99f7-b30b35aa3804" providerId="ADAL" clId="{686DA342-85FB-4D9D-A9BE-13C12BEB4F67}" dt="2022-08-29T06:43:58.397" v="4019" actId="478"/>
          <ac:picMkLst>
            <pc:docMk/>
            <pc:sldMk cId="38892280" sldId="267"/>
            <ac:picMk id="7" creationId="{A786794A-4E9B-4983-8A36-035C66E93C96}"/>
          </ac:picMkLst>
        </pc:picChg>
        <pc:picChg chg="add mod">
          <ac:chgData name="Hanumant Garad" userId="f0727a25-0978-4981-99f7-b30b35aa3804" providerId="ADAL" clId="{686DA342-85FB-4D9D-A9BE-13C12BEB4F67}" dt="2022-08-29T06:43:56.620" v="4018" actId="1076"/>
          <ac:picMkLst>
            <pc:docMk/>
            <pc:sldMk cId="38892280" sldId="267"/>
            <ac:picMk id="9" creationId="{A8A249C1-E252-41A8-9C85-E0DEE366A144}"/>
          </ac:picMkLst>
        </pc:picChg>
        <pc:picChg chg="add mod">
          <ac:chgData name="Hanumant Garad" userId="f0727a25-0978-4981-99f7-b30b35aa3804" providerId="ADAL" clId="{686DA342-85FB-4D9D-A9BE-13C12BEB4F67}" dt="2022-08-29T06:44:49.669" v="4025" actId="14100"/>
          <ac:picMkLst>
            <pc:docMk/>
            <pc:sldMk cId="38892280" sldId="267"/>
            <ac:picMk id="11" creationId="{435B9461-720A-4988-87BE-5CB0801C6014}"/>
          </ac:picMkLst>
        </pc:picChg>
      </pc:sldChg>
      <pc:sldChg chg="addSp delSp modSp add mod">
        <pc:chgData name="Hanumant Garad" userId="f0727a25-0978-4981-99f7-b30b35aa3804" providerId="ADAL" clId="{686DA342-85FB-4D9D-A9BE-13C12BEB4F67}" dt="2022-08-30T12:16:21.860" v="9684" actId="255"/>
        <pc:sldMkLst>
          <pc:docMk/>
          <pc:sldMk cId="2745708426" sldId="268"/>
        </pc:sldMkLst>
        <pc:spChg chg="mod">
          <ac:chgData name="Hanumant Garad" userId="f0727a25-0978-4981-99f7-b30b35aa3804" providerId="ADAL" clId="{686DA342-85FB-4D9D-A9BE-13C12BEB4F67}" dt="2022-08-29T08:41:12.879" v="4844" actId="20577"/>
          <ac:spMkLst>
            <pc:docMk/>
            <pc:sldMk cId="2745708426" sldId="268"/>
            <ac:spMk id="2" creationId="{2271A28E-B5CC-46EF-9998-637B33652D25}"/>
          </ac:spMkLst>
        </pc:spChg>
        <pc:spChg chg="mod">
          <ac:chgData name="Hanumant Garad" userId="f0727a25-0978-4981-99f7-b30b35aa3804" providerId="ADAL" clId="{686DA342-85FB-4D9D-A9BE-13C12BEB4F67}" dt="2022-08-30T12:16:21.860" v="9684" actId="255"/>
          <ac:spMkLst>
            <pc:docMk/>
            <pc:sldMk cId="2745708426" sldId="268"/>
            <ac:spMk id="3" creationId="{5979D9B6-1AD7-48C1-8D47-F301E05E21E7}"/>
          </ac:spMkLst>
        </pc:spChg>
        <pc:picChg chg="add mod">
          <ac:chgData name="Hanumant Garad" userId="f0727a25-0978-4981-99f7-b30b35aa3804" providerId="ADAL" clId="{686DA342-85FB-4D9D-A9BE-13C12BEB4F67}" dt="2022-08-29T07:43:45.271" v="4224" actId="1035"/>
          <ac:picMkLst>
            <pc:docMk/>
            <pc:sldMk cId="2745708426" sldId="268"/>
            <ac:picMk id="5" creationId="{676E406C-ECCA-46EB-91C5-AE114F136CD7}"/>
          </ac:picMkLst>
        </pc:picChg>
        <pc:picChg chg="add del mod">
          <ac:chgData name="Hanumant Garad" userId="f0727a25-0978-4981-99f7-b30b35aa3804" providerId="ADAL" clId="{686DA342-85FB-4D9D-A9BE-13C12BEB4F67}" dt="2022-08-30T11:32:10.833" v="9466" actId="478"/>
          <ac:picMkLst>
            <pc:docMk/>
            <pc:sldMk cId="2745708426" sldId="268"/>
            <ac:picMk id="7" creationId="{566050BF-D996-42CD-AB2A-BD7B4CDC6EEC}"/>
          </ac:picMkLst>
        </pc:picChg>
        <pc:picChg chg="del">
          <ac:chgData name="Hanumant Garad" userId="f0727a25-0978-4981-99f7-b30b35aa3804" providerId="ADAL" clId="{686DA342-85FB-4D9D-A9BE-13C12BEB4F67}" dt="2022-08-29T07:39:52.977" v="4195" actId="478"/>
          <ac:picMkLst>
            <pc:docMk/>
            <pc:sldMk cId="2745708426" sldId="268"/>
            <ac:picMk id="9" creationId="{A8A249C1-E252-41A8-9C85-E0DEE366A144}"/>
          </ac:picMkLst>
        </pc:picChg>
        <pc:picChg chg="add mod">
          <ac:chgData name="Hanumant Garad" userId="f0727a25-0978-4981-99f7-b30b35aa3804" providerId="ADAL" clId="{686DA342-85FB-4D9D-A9BE-13C12BEB4F67}" dt="2022-08-29T07:44:51.850" v="4278" actId="1035"/>
          <ac:picMkLst>
            <pc:docMk/>
            <pc:sldMk cId="2745708426" sldId="268"/>
            <ac:picMk id="10" creationId="{6398D27C-95A4-47B1-8B53-7D239A9DD48F}"/>
          </ac:picMkLst>
        </pc:picChg>
        <pc:picChg chg="del">
          <ac:chgData name="Hanumant Garad" userId="f0727a25-0978-4981-99f7-b30b35aa3804" providerId="ADAL" clId="{686DA342-85FB-4D9D-A9BE-13C12BEB4F67}" dt="2022-08-29T07:42:14.505" v="4203" actId="478"/>
          <ac:picMkLst>
            <pc:docMk/>
            <pc:sldMk cId="2745708426" sldId="268"/>
            <ac:picMk id="11" creationId="{435B9461-720A-4988-87BE-5CB0801C6014}"/>
          </ac:picMkLst>
        </pc:picChg>
        <pc:picChg chg="add mod">
          <ac:chgData name="Hanumant Garad" userId="f0727a25-0978-4981-99f7-b30b35aa3804" providerId="ADAL" clId="{686DA342-85FB-4D9D-A9BE-13C12BEB4F67}" dt="2022-08-30T11:33:10.405" v="9472" actId="1076"/>
          <ac:picMkLst>
            <pc:docMk/>
            <pc:sldMk cId="2745708426" sldId="268"/>
            <ac:picMk id="13" creationId="{ACAEE1A2-D584-49B5-AE0C-CEFBF4A16A03}"/>
          </ac:picMkLst>
        </pc:picChg>
      </pc:sldChg>
      <pc:sldChg chg="addSp delSp modSp add mod">
        <pc:chgData name="Hanumant Garad" userId="f0727a25-0978-4981-99f7-b30b35aa3804" providerId="ADAL" clId="{686DA342-85FB-4D9D-A9BE-13C12BEB4F67}" dt="2022-08-30T12:15:53.402" v="9678" actId="27636"/>
        <pc:sldMkLst>
          <pc:docMk/>
          <pc:sldMk cId="1272284039" sldId="269"/>
        </pc:sldMkLst>
        <pc:spChg chg="mod">
          <ac:chgData name="Hanumant Garad" userId="f0727a25-0978-4981-99f7-b30b35aa3804" providerId="ADAL" clId="{686DA342-85FB-4D9D-A9BE-13C12BEB4F67}" dt="2022-08-30T12:15:53.402" v="9678" actId="27636"/>
          <ac:spMkLst>
            <pc:docMk/>
            <pc:sldMk cId="1272284039" sldId="269"/>
            <ac:spMk id="3" creationId="{5979D9B6-1AD7-48C1-8D47-F301E05E21E7}"/>
          </ac:spMkLst>
        </pc:spChg>
        <pc:picChg chg="del">
          <ac:chgData name="Hanumant Garad" userId="f0727a25-0978-4981-99f7-b30b35aa3804" providerId="ADAL" clId="{686DA342-85FB-4D9D-A9BE-13C12BEB4F67}" dt="2022-08-29T08:41:48.130" v="4855" actId="478"/>
          <ac:picMkLst>
            <pc:docMk/>
            <pc:sldMk cId="1272284039" sldId="269"/>
            <ac:picMk id="5" creationId="{676E406C-ECCA-46EB-91C5-AE114F136CD7}"/>
          </ac:picMkLst>
        </pc:picChg>
        <pc:picChg chg="add mod">
          <ac:chgData name="Hanumant Garad" userId="f0727a25-0978-4981-99f7-b30b35aa3804" providerId="ADAL" clId="{686DA342-85FB-4D9D-A9BE-13C12BEB4F67}" dt="2022-08-29T08:42:13.231" v="4866" actId="1036"/>
          <ac:picMkLst>
            <pc:docMk/>
            <pc:sldMk cId="1272284039" sldId="269"/>
            <ac:picMk id="6" creationId="{DA3722BB-3094-47B8-ACCA-F5DF02E540E4}"/>
          </ac:picMkLst>
        </pc:picChg>
        <pc:picChg chg="del">
          <ac:chgData name="Hanumant Garad" userId="f0727a25-0978-4981-99f7-b30b35aa3804" providerId="ADAL" clId="{686DA342-85FB-4D9D-A9BE-13C12BEB4F67}" dt="2022-08-29T08:42:20.853" v="4867" actId="478"/>
          <ac:picMkLst>
            <pc:docMk/>
            <pc:sldMk cId="1272284039" sldId="269"/>
            <ac:picMk id="7" creationId="{566050BF-D996-42CD-AB2A-BD7B4CDC6EEC}"/>
          </ac:picMkLst>
        </pc:picChg>
        <pc:picChg chg="add mod">
          <ac:chgData name="Hanumant Garad" userId="f0727a25-0978-4981-99f7-b30b35aa3804" providerId="ADAL" clId="{686DA342-85FB-4D9D-A9BE-13C12BEB4F67}" dt="2022-08-29T08:43:56.519" v="4874" actId="14100"/>
          <ac:picMkLst>
            <pc:docMk/>
            <pc:sldMk cId="1272284039" sldId="269"/>
            <ac:picMk id="9" creationId="{A944BD9D-6878-455D-83DF-2D84D5EC3976}"/>
          </ac:picMkLst>
        </pc:picChg>
        <pc:picChg chg="del">
          <ac:chgData name="Hanumant Garad" userId="f0727a25-0978-4981-99f7-b30b35aa3804" providerId="ADAL" clId="{686DA342-85FB-4D9D-A9BE-13C12BEB4F67}" dt="2022-08-29T08:44:41.215" v="4875" actId="478"/>
          <ac:picMkLst>
            <pc:docMk/>
            <pc:sldMk cId="1272284039" sldId="269"/>
            <ac:picMk id="10" creationId="{6398D27C-95A4-47B1-8B53-7D239A9DD48F}"/>
          </ac:picMkLst>
        </pc:picChg>
        <pc:picChg chg="add mod">
          <ac:chgData name="Hanumant Garad" userId="f0727a25-0978-4981-99f7-b30b35aa3804" providerId="ADAL" clId="{686DA342-85FB-4D9D-A9BE-13C12BEB4F67}" dt="2022-08-29T08:44:54.491" v="4887" actId="1036"/>
          <ac:picMkLst>
            <pc:docMk/>
            <pc:sldMk cId="1272284039" sldId="269"/>
            <ac:picMk id="12" creationId="{0F73FBC6-0843-4F2D-9B75-D329AEDD4128}"/>
          </ac:picMkLst>
        </pc:picChg>
      </pc:sldChg>
      <pc:sldChg chg="addSp delSp modSp add mod">
        <pc:chgData name="Hanumant Garad" userId="f0727a25-0978-4981-99f7-b30b35aa3804" providerId="ADAL" clId="{686DA342-85FB-4D9D-A9BE-13C12BEB4F67}" dt="2022-08-30T12:15:41.451" v="9675" actId="255"/>
        <pc:sldMkLst>
          <pc:docMk/>
          <pc:sldMk cId="2347460030" sldId="270"/>
        </pc:sldMkLst>
        <pc:spChg chg="mod">
          <ac:chgData name="Hanumant Garad" userId="f0727a25-0978-4981-99f7-b30b35aa3804" providerId="ADAL" clId="{686DA342-85FB-4D9D-A9BE-13C12BEB4F67}" dt="2022-08-29T08:58:19.657" v="5178" actId="20577"/>
          <ac:spMkLst>
            <pc:docMk/>
            <pc:sldMk cId="2347460030" sldId="270"/>
            <ac:spMk id="2" creationId="{2271A28E-B5CC-46EF-9998-637B33652D25}"/>
          </ac:spMkLst>
        </pc:spChg>
        <pc:spChg chg="mod">
          <ac:chgData name="Hanumant Garad" userId="f0727a25-0978-4981-99f7-b30b35aa3804" providerId="ADAL" clId="{686DA342-85FB-4D9D-A9BE-13C12BEB4F67}" dt="2022-08-30T12:15:41.451" v="9675" actId="255"/>
          <ac:spMkLst>
            <pc:docMk/>
            <pc:sldMk cId="2347460030" sldId="270"/>
            <ac:spMk id="3" creationId="{5979D9B6-1AD7-48C1-8D47-F301E05E21E7}"/>
          </ac:spMkLst>
        </pc:spChg>
        <pc:picChg chg="add del mod">
          <ac:chgData name="Hanumant Garad" userId="f0727a25-0978-4981-99f7-b30b35aa3804" providerId="ADAL" clId="{686DA342-85FB-4D9D-A9BE-13C12BEB4F67}" dt="2022-08-29T09:25:25.827" v="5187" actId="478"/>
          <ac:picMkLst>
            <pc:docMk/>
            <pc:sldMk cId="2347460030" sldId="270"/>
            <ac:picMk id="5" creationId="{CAF5C66C-7510-468E-8956-C4C00AAF4A93}"/>
          </ac:picMkLst>
        </pc:picChg>
        <pc:picChg chg="del">
          <ac:chgData name="Hanumant Garad" userId="f0727a25-0978-4981-99f7-b30b35aa3804" providerId="ADAL" clId="{686DA342-85FB-4D9D-A9BE-13C12BEB4F67}" dt="2022-08-29T09:23:03.267" v="5179" actId="478"/>
          <ac:picMkLst>
            <pc:docMk/>
            <pc:sldMk cId="2347460030" sldId="270"/>
            <ac:picMk id="6" creationId="{DA3722BB-3094-47B8-ACCA-F5DF02E540E4}"/>
          </ac:picMkLst>
        </pc:picChg>
        <pc:picChg chg="add del mod">
          <ac:chgData name="Hanumant Garad" userId="f0727a25-0978-4981-99f7-b30b35aa3804" providerId="ADAL" clId="{686DA342-85FB-4D9D-A9BE-13C12BEB4F67}" dt="2022-08-29T09:26:58.027" v="5192" actId="478"/>
          <ac:picMkLst>
            <pc:docMk/>
            <pc:sldMk cId="2347460030" sldId="270"/>
            <ac:picMk id="8" creationId="{7EDB31D3-CFF0-4E62-972A-4DCA0230F41F}"/>
          </ac:picMkLst>
        </pc:picChg>
        <pc:picChg chg="del">
          <ac:chgData name="Hanumant Garad" userId="f0727a25-0978-4981-99f7-b30b35aa3804" providerId="ADAL" clId="{686DA342-85FB-4D9D-A9BE-13C12BEB4F67}" dt="2022-08-29T09:23:03.998" v="5180" actId="478"/>
          <ac:picMkLst>
            <pc:docMk/>
            <pc:sldMk cId="2347460030" sldId="270"/>
            <ac:picMk id="9" creationId="{A944BD9D-6878-455D-83DF-2D84D5EC3976}"/>
          </ac:picMkLst>
        </pc:picChg>
        <pc:picChg chg="add mod">
          <ac:chgData name="Hanumant Garad" userId="f0727a25-0978-4981-99f7-b30b35aa3804" providerId="ADAL" clId="{686DA342-85FB-4D9D-A9BE-13C12BEB4F67}" dt="2022-08-29T09:27:16.571" v="5197" actId="1076"/>
          <ac:picMkLst>
            <pc:docMk/>
            <pc:sldMk cId="2347460030" sldId="270"/>
            <ac:picMk id="11" creationId="{B1BC1D00-A308-4C61-8C62-A765799077FC}"/>
          </ac:picMkLst>
        </pc:picChg>
        <pc:picChg chg="del">
          <ac:chgData name="Hanumant Garad" userId="f0727a25-0978-4981-99f7-b30b35aa3804" providerId="ADAL" clId="{686DA342-85FB-4D9D-A9BE-13C12BEB4F67}" dt="2022-08-29T09:23:04.638" v="5181" actId="478"/>
          <ac:picMkLst>
            <pc:docMk/>
            <pc:sldMk cId="2347460030" sldId="270"/>
            <ac:picMk id="12" creationId="{0F73FBC6-0843-4F2D-9B75-D329AEDD4128}"/>
          </ac:picMkLst>
        </pc:picChg>
        <pc:picChg chg="add mod">
          <ac:chgData name="Hanumant Garad" userId="f0727a25-0978-4981-99f7-b30b35aa3804" providerId="ADAL" clId="{686DA342-85FB-4D9D-A9BE-13C12BEB4F67}" dt="2022-08-29T09:27:46.075" v="5200" actId="1076"/>
          <ac:picMkLst>
            <pc:docMk/>
            <pc:sldMk cId="2347460030" sldId="270"/>
            <ac:picMk id="14" creationId="{5B3A0D00-3AFD-478E-B953-D2F4F3546273}"/>
          </ac:picMkLst>
        </pc:picChg>
      </pc:sldChg>
      <pc:sldChg chg="addSp delSp modSp add mod">
        <pc:chgData name="Hanumant Garad" userId="f0727a25-0978-4981-99f7-b30b35aa3804" providerId="ADAL" clId="{686DA342-85FB-4D9D-A9BE-13C12BEB4F67}" dt="2022-08-30T12:15:30.584" v="9673" actId="27636"/>
        <pc:sldMkLst>
          <pc:docMk/>
          <pc:sldMk cId="1850186258" sldId="271"/>
        </pc:sldMkLst>
        <pc:spChg chg="mod">
          <ac:chgData name="Hanumant Garad" userId="f0727a25-0978-4981-99f7-b30b35aa3804" providerId="ADAL" clId="{686DA342-85FB-4D9D-A9BE-13C12BEB4F67}" dt="2022-08-30T12:15:30.584" v="9673" actId="27636"/>
          <ac:spMkLst>
            <pc:docMk/>
            <pc:sldMk cId="1850186258" sldId="271"/>
            <ac:spMk id="3" creationId="{5979D9B6-1AD7-48C1-8D47-F301E05E21E7}"/>
          </ac:spMkLst>
        </pc:spChg>
        <pc:spChg chg="add del">
          <ac:chgData name="Hanumant Garad" userId="f0727a25-0978-4981-99f7-b30b35aa3804" providerId="ADAL" clId="{686DA342-85FB-4D9D-A9BE-13C12BEB4F67}" dt="2022-08-29T10:58:16.841" v="6018" actId="478"/>
          <ac:spMkLst>
            <pc:docMk/>
            <pc:sldMk cId="1850186258" sldId="271"/>
            <ac:spMk id="13" creationId="{B095A4ED-86D7-4412-AE4E-4C161D1FD477}"/>
          </ac:spMkLst>
        </pc:spChg>
        <pc:picChg chg="add mod">
          <ac:chgData name="Hanumant Garad" userId="f0727a25-0978-4981-99f7-b30b35aa3804" providerId="ADAL" clId="{686DA342-85FB-4D9D-A9BE-13C12BEB4F67}" dt="2022-08-29T09:39:59.841" v="5459" actId="1035"/>
          <ac:picMkLst>
            <pc:docMk/>
            <pc:sldMk cId="1850186258" sldId="271"/>
            <ac:picMk id="5" creationId="{E9F21EE6-97EB-448B-8284-8F3881199516}"/>
          </ac:picMkLst>
        </pc:picChg>
        <pc:picChg chg="add mod">
          <ac:chgData name="Hanumant Garad" userId="f0727a25-0978-4981-99f7-b30b35aa3804" providerId="ADAL" clId="{686DA342-85FB-4D9D-A9BE-13C12BEB4F67}" dt="2022-08-29T09:40:03.664" v="5476" actId="1036"/>
          <ac:picMkLst>
            <pc:docMk/>
            <pc:sldMk cId="1850186258" sldId="271"/>
            <ac:picMk id="7" creationId="{486EFE85-571E-473C-BE65-DF68FAF2232F}"/>
          </ac:picMkLst>
        </pc:picChg>
        <pc:picChg chg="add mod">
          <ac:chgData name="Hanumant Garad" userId="f0727a25-0978-4981-99f7-b30b35aa3804" providerId="ADAL" clId="{686DA342-85FB-4D9D-A9BE-13C12BEB4F67}" dt="2022-08-29T09:40:09.827" v="5478" actId="1076"/>
          <ac:picMkLst>
            <pc:docMk/>
            <pc:sldMk cId="1850186258" sldId="271"/>
            <ac:picMk id="9" creationId="{79139C77-D571-47AD-A38F-FC745573FD12}"/>
          </ac:picMkLst>
        </pc:picChg>
        <pc:picChg chg="del">
          <ac:chgData name="Hanumant Garad" userId="f0727a25-0978-4981-99f7-b30b35aa3804" providerId="ADAL" clId="{686DA342-85FB-4D9D-A9BE-13C12BEB4F67}" dt="2022-08-29T09:37:01.136" v="5433" actId="478"/>
          <ac:picMkLst>
            <pc:docMk/>
            <pc:sldMk cId="1850186258" sldId="271"/>
            <ac:picMk id="11" creationId="{B1BC1D00-A308-4C61-8C62-A765799077FC}"/>
          </ac:picMkLst>
        </pc:picChg>
        <pc:picChg chg="del">
          <ac:chgData name="Hanumant Garad" userId="f0727a25-0978-4981-99f7-b30b35aa3804" providerId="ADAL" clId="{686DA342-85FB-4D9D-A9BE-13C12BEB4F67}" dt="2022-08-29T09:37:01.856" v="5434" actId="478"/>
          <ac:picMkLst>
            <pc:docMk/>
            <pc:sldMk cId="1850186258" sldId="271"/>
            <ac:picMk id="14" creationId="{5B3A0D00-3AFD-478E-B953-D2F4F3546273}"/>
          </ac:picMkLst>
        </pc:picChg>
      </pc:sldChg>
      <pc:sldChg chg="addSp delSp modSp add mod">
        <pc:chgData name="Hanumant Garad" userId="f0727a25-0978-4981-99f7-b30b35aa3804" providerId="ADAL" clId="{686DA342-85FB-4D9D-A9BE-13C12BEB4F67}" dt="2022-08-30T12:15:16.650" v="9670" actId="27636"/>
        <pc:sldMkLst>
          <pc:docMk/>
          <pc:sldMk cId="3940869630" sldId="272"/>
        </pc:sldMkLst>
        <pc:spChg chg="mod">
          <ac:chgData name="Hanumant Garad" userId="f0727a25-0978-4981-99f7-b30b35aa3804" providerId="ADAL" clId="{686DA342-85FB-4D9D-A9BE-13C12BEB4F67}" dt="2022-08-30T12:15:16.650" v="9670" actId="27636"/>
          <ac:spMkLst>
            <pc:docMk/>
            <pc:sldMk cId="3940869630" sldId="272"/>
            <ac:spMk id="3" creationId="{5979D9B6-1AD7-48C1-8D47-F301E05E21E7}"/>
          </ac:spMkLst>
        </pc:spChg>
        <pc:spChg chg="del">
          <ac:chgData name="Hanumant Garad" userId="f0727a25-0978-4981-99f7-b30b35aa3804" providerId="ADAL" clId="{686DA342-85FB-4D9D-A9BE-13C12BEB4F67}" dt="2022-08-29T10:57:48.644" v="6015" actId="478"/>
          <ac:spMkLst>
            <pc:docMk/>
            <pc:sldMk cId="3940869630" sldId="272"/>
            <ac:spMk id="13" creationId="{B095A4ED-86D7-4412-AE4E-4C161D1FD477}"/>
          </ac:spMkLst>
        </pc:spChg>
        <pc:picChg chg="del">
          <ac:chgData name="Hanumant Garad" userId="f0727a25-0978-4981-99f7-b30b35aa3804" providerId="ADAL" clId="{686DA342-85FB-4D9D-A9BE-13C12BEB4F67}" dt="2022-08-29T10:54:20.756" v="5926" actId="478"/>
          <ac:picMkLst>
            <pc:docMk/>
            <pc:sldMk cId="3940869630" sldId="272"/>
            <ac:picMk id="5" creationId="{E9F21EE6-97EB-448B-8284-8F3881199516}"/>
          </ac:picMkLst>
        </pc:picChg>
        <pc:picChg chg="add del mod">
          <ac:chgData name="Hanumant Garad" userId="f0727a25-0978-4981-99f7-b30b35aa3804" providerId="ADAL" clId="{686DA342-85FB-4D9D-A9BE-13C12BEB4F67}" dt="2022-08-30T11:56:18.479" v="9473" actId="478"/>
          <ac:picMkLst>
            <pc:docMk/>
            <pc:sldMk cId="3940869630" sldId="272"/>
            <ac:picMk id="6" creationId="{2BEBB764-6605-4959-A725-E7DA76D7C814}"/>
          </ac:picMkLst>
        </pc:picChg>
        <pc:picChg chg="del">
          <ac:chgData name="Hanumant Garad" userId="f0727a25-0978-4981-99f7-b30b35aa3804" providerId="ADAL" clId="{686DA342-85FB-4D9D-A9BE-13C12BEB4F67}" dt="2022-08-29T10:54:21.716" v="5927" actId="478"/>
          <ac:picMkLst>
            <pc:docMk/>
            <pc:sldMk cId="3940869630" sldId="272"/>
            <ac:picMk id="7" creationId="{486EFE85-571E-473C-BE65-DF68FAF2232F}"/>
          </ac:picMkLst>
        </pc:picChg>
        <pc:picChg chg="del">
          <ac:chgData name="Hanumant Garad" userId="f0727a25-0978-4981-99f7-b30b35aa3804" providerId="ADAL" clId="{686DA342-85FB-4D9D-A9BE-13C12BEB4F67}" dt="2022-08-29T10:54:22.470" v="5928" actId="478"/>
          <ac:picMkLst>
            <pc:docMk/>
            <pc:sldMk cId="3940869630" sldId="272"/>
            <ac:picMk id="9" creationId="{79139C77-D571-47AD-A38F-FC745573FD12}"/>
          </ac:picMkLst>
        </pc:picChg>
        <pc:picChg chg="add del mod">
          <ac:chgData name="Hanumant Garad" userId="f0727a25-0978-4981-99f7-b30b35aa3804" providerId="ADAL" clId="{686DA342-85FB-4D9D-A9BE-13C12BEB4F67}" dt="2022-08-30T11:57:54.820" v="9552" actId="478"/>
          <ac:picMkLst>
            <pc:docMk/>
            <pc:sldMk cId="3940869630" sldId="272"/>
            <ac:picMk id="10" creationId="{60201E01-B6C5-451B-A6AC-C81F0E7A5CD0}"/>
          </ac:picMkLst>
        </pc:picChg>
        <pc:picChg chg="add mod">
          <ac:chgData name="Hanumant Garad" userId="f0727a25-0978-4981-99f7-b30b35aa3804" providerId="ADAL" clId="{686DA342-85FB-4D9D-A9BE-13C12BEB4F67}" dt="2022-08-29T10:57:38.548" v="6014" actId="1035"/>
          <ac:picMkLst>
            <pc:docMk/>
            <pc:sldMk cId="3940869630" sldId="272"/>
            <ac:picMk id="12" creationId="{B7E0E2A9-B4E7-453A-ACFA-5FA78482AD50}"/>
          </ac:picMkLst>
        </pc:picChg>
        <pc:picChg chg="add mod">
          <ac:chgData name="Hanumant Garad" userId="f0727a25-0978-4981-99f7-b30b35aa3804" providerId="ADAL" clId="{686DA342-85FB-4D9D-A9BE-13C12BEB4F67}" dt="2022-08-30T11:56:43.708" v="9477" actId="14100"/>
          <ac:picMkLst>
            <pc:docMk/>
            <pc:sldMk cId="3940869630" sldId="272"/>
            <ac:picMk id="15" creationId="{38B59B68-4DAD-4C98-918D-CDED557E5DFF}"/>
          </ac:picMkLst>
        </pc:picChg>
        <pc:picChg chg="add mod">
          <ac:chgData name="Hanumant Garad" userId="f0727a25-0978-4981-99f7-b30b35aa3804" providerId="ADAL" clId="{686DA342-85FB-4D9D-A9BE-13C12BEB4F67}" dt="2022-08-30T11:59:08.043" v="9563" actId="1036"/>
          <ac:picMkLst>
            <pc:docMk/>
            <pc:sldMk cId="3940869630" sldId="272"/>
            <ac:picMk id="17" creationId="{D9CD20D6-175A-4F14-B910-C2F908ACD0B2}"/>
          </ac:picMkLst>
        </pc:picChg>
      </pc:sldChg>
      <pc:sldChg chg="addSp delSp modSp add mod setBg">
        <pc:chgData name="Hanumant Garad" userId="f0727a25-0978-4981-99f7-b30b35aa3804" providerId="ADAL" clId="{686DA342-85FB-4D9D-A9BE-13C12BEB4F67}" dt="2022-08-30T12:14:40.957" v="9665" actId="255"/>
        <pc:sldMkLst>
          <pc:docMk/>
          <pc:sldMk cId="4001399061" sldId="273"/>
        </pc:sldMkLst>
        <pc:spChg chg="mod">
          <ac:chgData name="Hanumant Garad" userId="f0727a25-0978-4981-99f7-b30b35aa3804" providerId="ADAL" clId="{686DA342-85FB-4D9D-A9BE-13C12BEB4F67}" dt="2022-08-29T11:07:05.022" v="6438" actId="26606"/>
          <ac:spMkLst>
            <pc:docMk/>
            <pc:sldMk cId="4001399061" sldId="273"/>
            <ac:spMk id="2" creationId="{2271A28E-B5CC-46EF-9998-637B33652D25}"/>
          </ac:spMkLst>
        </pc:spChg>
        <pc:spChg chg="mod">
          <ac:chgData name="Hanumant Garad" userId="f0727a25-0978-4981-99f7-b30b35aa3804" providerId="ADAL" clId="{686DA342-85FB-4D9D-A9BE-13C12BEB4F67}" dt="2022-08-30T12:14:40.957" v="9665" actId="255"/>
          <ac:spMkLst>
            <pc:docMk/>
            <pc:sldMk cId="4001399061" sldId="273"/>
            <ac:spMk id="3" creationId="{5979D9B6-1AD7-48C1-8D47-F301E05E21E7}"/>
          </ac:spMkLst>
        </pc:spChg>
        <pc:spChg chg="add del">
          <ac:chgData name="Hanumant Garad" userId="f0727a25-0978-4981-99f7-b30b35aa3804" providerId="ADAL" clId="{686DA342-85FB-4D9D-A9BE-13C12BEB4F67}" dt="2022-08-29T11:05:57.510" v="6385" actId="26606"/>
          <ac:spMkLst>
            <pc:docMk/>
            <pc:sldMk cId="4001399061" sldId="273"/>
            <ac:spMk id="7" creationId="{32AEEBC8-9D30-42EF-95F2-386C2653FBF0}"/>
          </ac:spMkLst>
        </pc:spChg>
        <pc:spChg chg="add del">
          <ac:chgData name="Hanumant Garad" userId="f0727a25-0978-4981-99f7-b30b35aa3804" providerId="ADAL" clId="{686DA342-85FB-4D9D-A9BE-13C12BEB4F67}" dt="2022-08-29T11:05:57.510" v="6385" actId="26606"/>
          <ac:spMkLst>
            <pc:docMk/>
            <pc:sldMk cId="4001399061" sldId="273"/>
            <ac:spMk id="8" creationId="{2E92FA66-67D7-4CB4-94D3-E643A9AD4757}"/>
          </ac:spMkLst>
        </pc:spChg>
        <pc:spChg chg="add">
          <ac:chgData name="Hanumant Garad" userId="f0727a25-0978-4981-99f7-b30b35aa3804" providerId="ADAL" clId="{686DA342-85FB-4D9D-A9BE-13C12BEB4F67}" dt="2022-08-29T11:07:05.022" v="6438" actId="26606"/>
          <ac:spMkLst>
            <pc:docMk/>
            <pc:sldMk cId="4001399061" sldId="273"/>
            <ac:spMk id="13" creationId="{69D47016-023F-44BD-981C-50E7A10A6609}"/>
          </ac:spMkLst>
        </pc:spChg>
        <pc:spChg chg="add">
          <ac:chgData name="Hanumant Garad" userId="f0727a25-0978-4981-99f7-b30b35aa3804" providerId="ADAL" clId="{686DA342-85FB-4D9D-A9BE-13C12BEB4F67}" dt="2022-08-29T11:07:05.022" v="6438" actId="26606"/>
          <ac:spMkLst>
            <pc:docMk/>
            <pc:sldMk cId="4001399061" sldId="273"/>
            <ac:spMk id="14" creationId="{6D8B37B0-0682-433E-BC8D-498C04ABD9A7}"/>
          </ac:spMkLst>
        </pc:spChg>
        <pc:spChg chg="add del">
          <ac:chgData name="Hanumant Garad" userId="f0727a25-0978-4981-99f7-b30b35aa3804" providerId="ADAL" clId="{686DA342-85FB-4D9D-A9BE-13C12BEB4F67}" dt="2022-08-29T11:06:56.085" v="6437" actId="26606"/>
          <ac:spMkLst>
            <pc:docMk/>
            <pc:sldMk cId="4001399061" sldId="273"/>
            <ac:spMk id="16" creationId="{69D47016-023F-44BD-981C-50E7A10A6609}"/>
          </ac:spMkLst>
        </pc:spChg>
        <pc:spChg chg="add del">
          <ac:chgData name="Hanumant Garad" userId="f0727a25-0978-4981-99f7-b30b35aa3804" providerId="ADAL" clId="{686DA342-85FB-4D9D-A9BE-13C12BEB4F67}" dt="2022-08-29T11:06:56.085" v="6437" actId="26606"/>
          <ac:spMkLst>
            <pc:docMk/>
            <pc:sldMk cId="4001399061" sldId="273"/>
            <ac:spMk id="18" creationId="{6D8B37B0-0682-433E-BC8D-498C04ABD9A7}"/>
          </ac:spMkLst>
        </pc:spChg>
        <pc:picChg chg="add mod">
          <ac:chgData name="Hanumant Garad" userId="f0727a25-0978-4981-99f7-b30b35aa3804" providerId="ADAL" clId="{686DA342-85FB-4D9D-A9BE-13C12BEB4F67}" dt="2022-08-29T11:15:45.367" v="6546" actId="1035"/>
          <ac:picMkLst>
            <pc:docMk/>
            <pc:sldMk cId="4001399061" sldId="273"/>
            <ac:picMk id="5" creationId="{03431A25-A2D3-4A49-AB84-209246990963}"/>
          </ac:picMkLst>
        </pc:picChg>
        <pc:picChg chg="del">
          <ac:chgData name="Hanumant Garad" userId="f0727a25-0978-4981-99f7-b30b35aa3804" providerId="ADAL" clId="{686DA342-85FB-4D9D-A9BE-13C12BEB4F67}" dt="2022-08-29T11:04:24.005" v="6372" actId="478"/>
          <ac:picMkLst>
            <pc:docMk/>
            <pc:sldMk cId="4001399061" sldId="273"/>
            <ac:picMk id="6" creationId="{2BEBB764-6605-4959-A725-E7DA76D7C814}"/>
          </ac:picMkLst>
        </pc:picChg>
        <pc:picChg chg="del">
          <ac:chgData name="Hanumant Garad" userId="f0727a25-0978-4981-99f7-b30b35aa3804" providerId="ADAL" clId="{686DA342-85FB-4D9D-A9BE-13C12BEB4F67}" dt="2022-08-29T11:04:24.745" v="6373" actId="478"/>
          <ac:picMkLst>
            <pc:docMk/>
            <pc:sldMk cId="4001399061" sldId="273"/>
            <ac:picMk id="10" creationId="{60201E01-B6C5-451B-A6AC-C81F0E7A5CD0}"/>
          </ac:picMkLst>
        </pc:picChg>
        <pc:picChg chg="add mod">
          <ac:chgData name="Hanumant Garad" userId="f0727a25-0978-4981-99f7-b30b35aa3804" providerId="ADAL" clId="{686DA342-85FB-4D9D-A9BE-13C12BEB4F67}" dt="2022-08-29T11:15:46.079" v="6547" actId="1076"/>
          <ac:picMkLst>
            <pc:docMk/>
            <pc:sldMk cId="4001399061" sldId="273"/>
            <ac:picMk id="11" creationId="{BCD7A837-93CC-46D7-9CFD-EC7A000E0760}"/>
          </ac:picMkLst>
        </pc:picChg>
        <pc:picChg chg="del">
          <ac:chgData name="Hanumant Garad" userId="f0727a25-0978-4981-99f7-b30b35aa3804" providerId="ADAL" clId="{686DA342-85FB-4D9D-A9BE-13C12BEB4F67}" dt="2022-08-29T11:04:25.545" v="6374" actId="478"/>
          <ac:picMkLst>
            <pc:docMk/>
            <pc:sldMk cId="4001399061" sldId="273"/>
            <ac:picMk id="12" creationId="{B7E0E2A9-B4E7-453A-ACFA-5FA78482AD50}"/>
          </ac:picMkLst>
        </pc:picChg>
        <pc:picChg chg="add del mod">
          <ac:chgData name="Hanumant Garad" userId="f0727a25-0978-4981-99f7-b30b35aa3804" providerId="ADAL" clId="{686DA342-85FB-4D9D-A9BE-13C12BEB4F67}" dt="2022-08-29T11:08:14.961" v="6491" actId="478"/>
          <ac:picMkLst>
            <pc:docMk/>
            <pc:sldMk cId="4001399061" sldId="273"/>
            <ac:picMk id="17" creationId="{6587090A-0767-47EC-ABDB-2C1CA744918D}"/>
          </ac:picMkLst>
        </pc:picChg>
      </pc:sldChg>
      <pc:sldChg chg="addSp delSp modSp add mod setBg delDesignElem">
        <pc:chgData name="Hanumant Garad" userId="f0727a25-0978-4981-99f7-b30b35aa3804" providerId="ADAL" clId="{686DA342-85FB-4D9D-A9BE-13C12BEB4F67}" dt="2022-08-30T12:14:57.597" v="9667" actId="255"/>
        <pc:sldMkLst>
          <pc:docMk/>
          <pc:sldMk cId="3036255914" sldId="274"/>
        </pc:sldMkLst>
        <pc:spChg chg="mod">
          <ac:chgData name="Hanumant Garad" userId="f0727a25-0978-4981-99f7-b30b35aa3804" providerId="ADAL" clId="{686DA342-85FB-4D9D-A9BE-13C12BEB4F67}" dt="2022-08-29T11:19:30.841" v="6586" actId="14100"/>
          <ac:spMkLst>
            <pc:docMk/>
            <pc:sldMk cId="3036255914" sldId="274"/>
            <ac:spMk id="2" creationId="{2271A28E-B5CC-46EF-9998-637B33652D25}"/>
          </ac:spMkLst>
        </pc:spChg>
        <pc:spChg chg="mod">
          <ac:chgData name="Hanumant Garad" userId="f0727a25-0978-4981-99f7-b30b35aa3804" providerId="ADAL" clId="{686DA342-85FB-4D9D-A9BE-13C12BEB4F67}" dt="2022-08-30T12:14:57.597" v="9667" actId="255"/>
          <ac:spMkLst>
            <pc:docMk/>
            <pc:sldMk cId="3036255914" sldId="274"/>
            <ac:spMk id="3" creationId="{5979D9B6-1AD7-48C1-8D47-F301E05E21E7}"/>
          </ac:spMkLst>
        </pc:spChg>
        <pc:spChg chg="add del">
          <ac:chgData name="Hanumant Garad" userId="f0727a25-0978-4981-99f7-b30b35aa3804" providerId="ADAL" clId="{686DA342-85FB-4D9D-A9BE-13C12BEB4F67}" dt="2022-08-29T11:18:07.747" v="6559" actId="26606"/>
          <ac:spMkLst>
            <pc:docMk/>
            <pc:sldMk cId="3036255914" sldId="274"/>
            <ac:spMk id="10" creationId="{C95B82D5-A8BB-45BF-BED8-C7B206892100}"/>
          </ac:spMkLst>
        </pc:spChg>
        <pc:spChg chg="add del">
          <ac:chgData name="Hanumant Garad" userId="f0727a25-0978-4981-99f7-b30b35aa3804" providerId="ADAL" clId="{686DA342-85FB-4D9D-A9BE-13C12BEB4F67}" dt="2022-08-29T11:18:14.210" v="6561" actId="26606"/>
          <ac:spMkLst>
            <pc:docMk/>
            <pc:sldMk cId="3036255914" sldId="274"/>
            <ac:spMk id="12" creationId="{C95B82D5-A8BB-45BF-BED8-C7B206892100}"/>
          </ac:spMkLst>
        </pc:spChg>
        <pc:spChg chg="del">
          <ac:chgData name="Hanumant Garad" userId="f0727a25-0978-4981-99f7-b30b35aa3804" providerId="ADAL" clId="{686DA342-85FB-4D9D-A9BE-13C12BEB4F67}" dt="2022-08-29T11:15:54.368" v="6549"/>
          <ac:spMkLst>
            <pc:docMk/>
            <pc:sldMk cId="3036255914" sldId="274"/>
            <ac:spMk id="13" creationId="{69D47016-023F-44BD-981C-50E7A10A6609}"/>
          </ac:spMkLst>
        </pc:spChg>
        <pc:spChg chg="del">
          <ac:chgData name="Hanumant Garad" userId="f0727a25-0978-4981-99f7-b30b35aa3804" providerId="ADAL" clId="{686DA342-85FB-4D9D-A9BE-13C12BEB4F67}" dt="2022-08-29T11:15:54.368" v="6549"/>
          <ac:spMkLst>
            <pc:docMk/>
            <pc:sldMk cId="3036255914" sldId="274"/>
            <ac:spMk id="14" creationId="{6D8B37B0-0682-433E-BC8D-498C04ABD9A7}"/>
          </ac:spMkLst>
        </pc:spChg>
        <pc:spChg chg="add del">
          <ac:chgData name="Hanumant Garad" userId="f0727a25-0978-4981-99f7-b30b35aa3804" providerId="ADAL" clId="{686DA342-85FB-4D9D-A9BE-13C12BEB4F67}" dt="2022-08-29T11:18:07.747" v="6559" actId="26606"/>
          <ac:spMkLst>
            <pc:docMk/>
            <pc:sldMk cId="3036255914" sldId="274"/>
            <ac:spMk id="15" creationId="{296C61EC-FBF4-4216-BE67-6C864D30A01C}"/>
          </ac:spMkLst>
        </pc:spChg>
        <pc:spChg chg="add del">
          <ac:chgData name="Hanumant Garad" userId="f0727a25-0978-4981-99f7-b30b35aa3804" providerId="ADAL" clId="{686DA342-85FB-4D9D-A9BE-13C12BEB4F67}" dt="2022-08-29T11:18:14.210" v="6561" actId="26606"/>
          <ac:spMkLst>
            <pc:docMk/>
            <pc:sldMk cId="3036255914" sldId="274"/>
            <ac:spMk id="16" creationId="{296C61EC-FBF4-4216-BE67-6C864D30A01C}"/>
          </ac:spMkLst>
        </pc:spChg>
        <pc:spChg chg="add del">
          <ac:chgData name="Hanumant Garad" userId="f0727a25-0978-4981-99f7-b30b35aa3804" providerId="ADAL" clId="{686DA342-85FB-4D9D-A9BE-13C12BEB4F67}" dt="2022-08-29T11:18:07.747" v="6559" actId="26606"/>
          <ac:spMkLst>
            <pc:docMk/>
            <pc:sldMk cId="3036255914" sldId="274"/>
            <ac:spMk id="17" creationId="{39D6C490-0229-4573-9696-B73E5B3A9C33}"/>
          </ac:spMkLst>
        </pc:spChg>
        <pc:spChg chg="add del">
          <ac:chgData name="Hanumant Garad" userId="f0727a25-0978-4981-99f7-b30b35aa3804" providerId="ADAL" clId="{686DA342-85FB-4D9D-A9BE-13C12BEB4F67}" dt="2022-08-29T11:18:14.210" v="6561" actId="26606"/>
          <ac:spMkLst>
            <pc:docMk/>
            <pc:sldMk cId="3036255914" sldId="274"/>
            <ac:spMk id="18" creationId="{39D6C490-0229-4573-9696-B73E5B3A9C33}"/>
          </ac:spMkLst>
        </pc:spChg>
        <pc:spChg chg="add">
          <ac:chgData name="Hanumant Garad" userId="f0727a25-0978-4981-99f7-b30b35aa3804" providerId="ADAL" clId="{686DA342-85FB-4D9D-A9BE-13C12BEB4F67}" dt="2022-08-29T11:18:14.221" v="6562" actId="26606"/>
          <ac:spMkLst>
            <pc:docMk/>
            <pc:sldMk cId="3036255914" sldId="274"/>
            <ac:spMk id="22" creationId="{2B566528-1B12-4246-9431-5C2D7D081168}"/>
          </ac:spMkLst>
        </pc:spChg>
        <pc:grpChg chg="add">
          <ac:chgData name="Hanumant Garad" userId="f0727a25-0978-4981-99f7-b30b35aa3804" providerId="ADAL" clId="{686DA342-85FB-4D9D-A9BE-13C12BEB4F67}" dt="2022-08-29T11:18:14.221" v="6562" actId="26606"/>
          <ac:grpSpMkLst>
            <pc:docMk/>
            <pc:sldMk cId="3036255914" sldId="274"/>
            <ac:grpSpMk id="19" creationId="{828A5161-06F1-46CF-8AD7-844680A59E13}"/>
          </ac:grpSpMkLst>
        </pc:grpChg>
        <pc:grpChg chg="add">
          <ac:chgData name="Hanumant Garad" userId="f0727a25-0978-4981-99f7-b30b35aa3804" providerId="ADAL" clId="{686DA342-85FB-4D9D-A9BE-13C12BEB4F67}" dt="2022-08-29T11:18:14.221" v="6562" actId="26606"/>
          <ac:grpSpMkLst>
            <pc:docMk/>
            <pc:sldMk cId="3036255914" sldId="274"/>
            <ac:grpSpMk id="23" creationId="{5995D10D-E9C9-47DB-AE7E-801FEF38F5C9}"/>
          </ac:grpSpMkLst>
        </pc:grpChg>
        <pc:picChg chg="del">
          <ac:chgData name="Hanumant Garad" userId="f0727a25-0978-4981-99f7-b30b35aa3804" providerId="ADAL" clId="{686DA342-85FB-4D9D-A9BE-13C12BEB4F67}" dt="2022-08-29T11:16:25.888" v="6551" actId="478"/>
          <ac:picMkLst>
            <pc:docMk/>
            <pc:sldMk cId="3036255914" sldId="274"/>
            <ac:picMk id="5" creationId="{03431A25-A2D3-4A49-AB84-209246990963}"/>
          </ac:picMkLst>
        </pc:picChg>
        <pc:picChg chg="add mod">
          <ac:chgData name="Hanumant Garad" userId="f0727a25-0978-4981-99f7-b30b35aa3804" providerId="ADAL" clId="{686DA342-85FB-4D9D-A9BE-13C12BEB4F67}" dt="2022-08-29T11:25:21.999" v="6649" actId="1076"/>
          <ac:picMkLst>
            <pc:docMk/>
            <pc:sldMk cId="3036255914" sldId="274"/>
            <ac:picMk id="6" creationId="{43B77147-1B88-4952-8A47-4BCAB6370210}"/>
          </ac:picMkLst>
        </pc:picChg>
        <pc:picChg chg="add mod">
          <ac:chgData name="Hanumant Garad" userId="f0727a25-0978-4981-99f7-b30b35aa3804" providerId="ADAL" clId="{686DA342-85FB-4D9D-A9BE-13C12BEB4F67}" dt="2022-08-29T11:25:20.350" v="6648" actId="1076"/>
          <ac:picMkLst>
            <pc:docMk/>
            <pc:sldMk cId="3036255914" sldId="274"/>
            <ac:picMk id="8" creationId="{A1A3549F-1601-4A94-B53A-DBD70E4D34D1}"/>
          </ac:picMkLst>
        </pc:picChg>
        <pc:picChg chg="del">
          <ac:chgData name="Hanumant Garad" userId="f0727a25-0978-4981-99f7-b30b35aa3804" providerId="ADAL" clId="{686DA342-85FB-4D9D-A9BE-13C12BEB4F67}" dt="2022-08-29T11:16:26.658" v="6552" actId="478"/>
          <ac:picMkLst>
            <pc:docMk/>
            <pc:sldMk cId="3036255914" sldId="274"/>
            <ac:picMk id="11" creationId="{BCD7A837-93CC-46D7-9CFD-EC7A000E0760}"/>
          </ac:picMkLst>
        </pc:picChg>
        <pc:picChg chg="add del mod">
          <ac:chgData name="Hanumant Garad" userId="f0727a25-0978-4981-99f7-b30b35aa3804" providerId="ADAL" clId="{686DA342-85FB-4D9D-A9BE-13C12BEB4F67}" dt="2022-08-29T11:25:22.549" v="6650" actId="478"/>
          <ac:picMkLst>
            <pc:docMk/>
            <pc:sldMk cId="3036255914" sldId="274"/>
            <ac:picMk id="26" creationId="{B22049E1-DC40-49CD-B2EF-E726EEF46491}"/>
          </ac:picMkLst>
        </pc:picChg>
      </pc:sldChg>
      <pc:sldChg chg="modSp new mod">
        <pc:chgData name="Hanumant Garad" userId="f0727a25-0978-4981-99f7-b30b35aa3804" providerId="ADAL" clId="{686DA342-85FB-4D9D-A9BE-13C12BEB4F67}" dt="2022-08-30T12:26:37.308" v="9748" actId="20577"/>
        <pc:sldMkLst>
          <pc:docMk/>
          <pc:sldMk cId="2525910645" sldId="275"/>
        </pc:sldMkLst>
        <pc:spChg chg="mod">
          <ac:chgData name="Hanumant Garad" userId="f0727a25-0978-4981-99f7-b30b35aa3804" providerId="ADAL" clId="{686DA342-85FB-4D9D-A9BE-13C12BEB4F67}" dt="2022-08-29T11:28:59.815" v="6879" actId="20577"/>
          <ac:spMkLst>
            <pc:docMk/>
            <pc:sldMk cId="2525910645" sldId="275"/>
            <ac:spMk id="2" creationId="{A4883EB8-C4E0-438A-B8FD-858EEB936724}"/>
          </ac:spMkLst>
        </pc:spChg>
        <pc:spChg chg="mod">
          <ac:chgData name="Hanumant Garad" userId="f0727a25-0978-4981-99f7-b30b35aa3804" providerId="ADAL" clId="{686DA342-85FB-4D9D-A9BE-13C12BEB4F67}" dt="2022-08-30T12:26:37.308" v="9748" actId="20577"/>
          <ac:spMkLst>
            <pc:docMk/>
            <pc:sldMk cId="2525910645" sldId="275"/>
            <ac:spMk id="3" creationId="{8C32DA06-3505-4B0E-BCD3-0FCD93DF28CB}"/>
          </ac:spMkLst>
        </pc:spChg>
      </pc:sldChg>
      <pc:sldChg chg="addSp delSp modSp add mod setBg setClrOvrMap delDesignElem">
        <pc:chgData name="Hanumant Garad" userId="f0727a25-0978-4981-99f7-b30b35aa3804" providerId="ADAL" clId="{686DA342-85FB-4D9D-A9BE-13C12BEB4F67}" dt="2022-08-29T11:58:57.909" v="7310" actId="20577"/>
        <pc:sldMkLst>
          <pc:docMk/>
          <pc:sldMk cId="532173915" sldId="276"/>
        </pc:sldMkLst>
        <pc:spChg chg="mod">
          <ac:chgData name="Hanumant Garad" userId="f0727a25-0978-4981-99f7-b30b35aa3804" providerId="ADAL" clId="{686DA342-85FB-4D9D-A9BE-13C12BEB4F67}" dt="2022-08-29T11:55:12.059" v="7238" actId="26606"/>
          <ac:spMkLst>
            <pc:docMk/>
            <pc:sldMk cId="532173915" sldId="276"/>
            <ac:spMk id="2" creationId="{2271A28E-B5CC-46EF-9998-637B33652D25}"/>
          </ac:spMkLst>
        </pc:spChg>
        <pc:spChg chg="mod ord">
          <ac:chgData name="Hanumant Garad" userId="f0727a25-0978-4981-99f7-b30b35aa3804" providerId="ADAL" clId="{686DA342-85FB-4D9D-A9BE-13C12BEB4F67}" dt="2022-08-29T11:58:57.909" v="7310" actId="20577"/>
          <ac:spMkLst>
            <pc:docMk/>
            <pc:sldMk cId="532173915" sldId="276"/>
            <ac:spMk id="3" creationId="{5979D9B6-1AD7-48C1-8D47-F301E05E21E7}"/>
          </ac:spMkLst>
        </pc:spChg>
        <pc:spChg chg="del">
          <ac:chgData name="Hanumant Garad" userId="f0727a25-0978-4981-99f7-b30b35aa3804" providerId="ADAL" clId="{686DA342-85FB-4D9D-A9BE-13C12BEB4F67}" dt="2022-08-29T11:43:52.064" v="7102"/>
          <ac:spMkLst>
            <pc:docMk/>
            <pc:sldMk cId="532173915" sldId="276"/>
            <ac:spMk id="7" creationId="{32AEEBC8-9D30-42EF-95F2-386C2653FBF0}"/>
          </ac:spMkLst>
        </pc:spChg>
        <pc:spChg chg="del">
          <ac:chgData name="Hanumant Garad" userId="f0727a25-0978-4981-99f7-b30b35aa3804" providerId="ADAL" clId="{686DA342-85FB-4D9D-A9BE-13C12BEB4F67}" dt="2022-08-29T11:43:52.064" v="7102"/>
          <ac:spMkLst>
            <pc:docMk/>
            <pc:sldMk cId="532173915" sldId="276"/>
            <ac:spMk id="8" creationId="{2E92FA66-67D7-4CB4-94D3-E643A9AD4757}"/>
          </ac:spMkLst>
        </pc:spChg>
        <pc:spChg chg="add del">
          <ac:chgData name="Hanumant Garad" userId="f0727a25-0978-4981-99f7-b30b35aa3804" providerId="ADAL" clId="{686DA342-85FB-4D9D-A9BE-13C12BEB4F67}" dt="2022-08-29T11:54:44.691" v="7233" actId="26606"/>
          <ac:spMkLst>
            <pc:docMk/>
            <pc:sldMk cId="532173915" sldId="276"/>
            <ac:spMk id="16" creationId="{B775CD93-9DF2-48CB-9F57-1BCA9A46C7FA}"/>
          </ac:spMkLst>
        </pc:spChg>
        <pc:spChg chg="add del">
          <ac:chgData name="Hanumant Garad" userId="f0727a25-0978-4981-99f7-b30b35aa3804" providerId="ADAL" clId="{686DA342-85FB-4D9D-A9BE-13C12BEB4F67}" dt="2022-08-29T11:54:44.691" v="7233" actId="26606"/>
          <ac:spMkLst>
            <pc:docMk/>
            <pc:sldMk cId="532173915" sldId="276"/>
            <ac:spMk id="17" creationId="{E186B68C-84BC-4A6E-99D1-EE87483C1349}"/>
          </ac:spMkLst>
        </pc:spChg>
        <pc:spChg chg="add del">
          <ac:chgData name="Hanumant Garad" userId="f0727a25-0978-4981-99f7-b30b35aa3804" providerId="ADAL" clId="{686DA342-85FB-4D9D-A9BE-13C12BEB4F67}" dt="2022-08-29T11:54:44.691" v="7233" actId="26606"/>
          <ac:spMkLst>
            <pc:docMk/>
            <pc:sldMk cId="532173915" sldId="276"/>
            <ac:spMk id="18" creationId="{6166C6D1-23AC-49C4-BA07-238E4E9F8CEB}"/>
          </ac:spMkLst>
        </pc:spChg>
        <pc:spChg chg="add del">
          <ac:chgData name="Hanumant Garad" userId="f0727a25-0978-4981-99f7-b30b35aa3804" providerId="ADAL" clId="{686DA342-85FB-4D9D-A9BE-13C12BEB4F67}" dt="2022-08-29T11:54:16.114" v="7218" actId="26606"/>
          <ac:spMkLst>
            <pc:docMk/>
            <pc:sldMk cId="532173915" sldId="276"/>
            <ac:spMk id="19" creationId="{EBB6D9F6-3E47-45AD-8461-718A3C87E3E8}"/>
          </ac:spMkLst>
        </pc:spChg>
        <pc:spChg chg="add del">
          <ac:chgData name="Hanumant Garad" userId="f0727a25-0978-4981-99f7-b30b35aa3804" providerId="ADAL" clId="{686DA342-85FB-4D9D-A9BE-13C12BEB4F67}" dt="2022-08-29T11:54:44.691" v="7233" actId="26606"/>
          <ac:spMkLst>
            <pc:docMk/>
            <pc:sldMk cId="532173915" sldId="276"/>
            <ac:spMk id="20" creationId="{1C091803-41C2-48E0-9228-5148460C7479}"/>
          </ac:spMkLst>
        </pc:spChg>
        <pc:spChg chg="add del">
          <ac:chgData name="Hanumant Garad" userId="f0727a25-0978-4981-99f7-b30b35aa3804" providerId="ADAL" clId="{686DA342-85FB-4D9D-A9BE-13C12BEB4F67}" dt="2022-08-29T11:54:16.114" v="7218" actId="26606"/>
          <ac:spMkLst>
            <pc:docMk/>
            <pc:sldMk cId="532173915" sldId="276"/>
            <ac:spMk id="21" creationId="{A3B16A00-A549-4B07-B8C2-4B3A966D9E26}"/>
          </ac:spMkLst>
        </pc:spChg>
        <pc:spChg chg="add del">
          <ac:chgData name="Hanumant Garad" userId="f0727a25-0978-4981-99f7-b30b35aa3804" providerId="ADAL" clId="{686DA342-85FB-4D9D-A9BE-13C12BEB4F67}" dt="2022-08-29T11:55:01.563" v="7235" actId="26606"/>
          <ac:spMkLst>
            <pc:docMk/>
            <pc:sldMk cId="532173915" sldId="276"/>
            <ac:spMk id="22" creationId="{F9DA4879-7C97-47D8-8954-7F0E54902635}"/>
          </ac:spMkLst>
        </pc:spChg>
        <pc:spChg chg="add del">
          <ac:chgData name="Hanumant Garad" userId="f0727a25-0978-4981-99f7-b30b35aa3804" providerId="ADAL" clId="{686DA342-85FB-4D9D-A9BE-13C12BEB4F67}" dt="2022-08-29T11:54:16.114" v="7218" actId="26606"/>
          <ac:spMkLst>
            <pc:docMk/>
            <pc:sldMk cId="532173915" sldId="276"/>
            <ac:spMk id="23" creationId="{33B86BAE-87B4-4192-ABB2-627FFC965AC7}"/>
          </ac:spMkLst>
        </pc:spChg>
        <pc:spChg chg="add del">
          <ac:chgData name="Hanumant Garad" userId="f0727a25-0978-4981-99f7-b30b35aa3804" providerId="ADAL" clId="{686DA342-85FB-4D9D-A9BE-13C12BEB4F67}" dt="2022-08-29T11:55:12.046" v="7237" actId="26606"/>
          <ac:spMkLst>
            <pc:docMk/>
            <pc:sldMk cId="532173915" sldId="276"/>
            <ac:spMk id="24" creationId="{E5C90410-A19D-4002-8B73-CD616E8E055F}"/>
          </ac:spMkLst>
        </pc:spChg>
        <pc:spChg chg="add del">
          <ac:chgData name="Hanumant Garad" userId="f0727a25-0978-4981-99f7-b30b35aa3804" providerId="ADAL" clId="{686DA342-85FB-4D9D-A9BE-13C12BEB4F67}" dt="2022-08-29T11:54:16.114" v="7218" actId="26606"/>
          <ac:spMkLst>
            <pc:docMk/>
            <pc:sldMk cId="532173915" sldId="276"/>
            <ac:spMk id="25" creationId="{22BB4F03-4463-45CC-89A7-8E03412EDDBF}"/>
          </ac:spMkLst>
        </pc:spChg>
        <pc:spChg chg="add">
          <ac:chgData name="Hanumant Garad" userId="f0727a25-0978-4981-99f7-b30b35aa3804" providerId="ADAL" clId="{686DA342-85FB-4D9D-A9BE-13C12BEB4F67}" dt="2022-08-29T11:55:12.059" v="7238" actId="26606"/>
          <ac:spMkLst>
            <pc:docMk/>
            <pc:sldMk cId="532173915" sldId="276"/>
            <ac:spMk id="26" creationId="{EBB6D9F6-3E47-45AD-8461-718A3C87E3E8}"/>
          </ac:spMkLst>
        </pc:spChg>
        <pc:spChg chg="add del">
          <ac:chgData name="Hanumant Garad" userId="f0727a25-0978-4981-99f7-b30b35aa3804" providerId="ADAL" clId="{686DA342-85FB-4D9D-A9BE-13C12BEB4F67}" dt="2022-08-29T11:54:16.114" v="7218" actId="26606"/>
          <ac:spMkLst>
            <pc:docMk/>
            <pc:sldMk cId="532173915" sldId="276"/>
            <ac:spMk id="27" creationId="{80E1AEAE-1F52-4C29-925C-27738417E9F5}"/>
          </ac:spMkLst>
        </pc:spChg>
        <pc:spChg chg="add">
          <ac:chgData name="Hanumant Garad" userId="f0727a25-0978-4981-99f7-b30b35aa3804" providerId="ADAL" clId="{686DA342-85FB-4D9D-A9BE-13C12BEB4F67}" dt="2022-08-29T11:55:12.059" v="7238" actId="26606"/>
          <ac:spMkLst>
            <pc:docMk/>
            <pc:sldMk cId="532173915" sldId="276"/>
            <ac:spMk id="28" creationId="{A3B16A00-A549-4B07-B8C2-4B3A966D9E26}"/>
          </ac:spMkLst>
        </pc:spChg>
        <pc:spChg chg="add">
          <ac:chgData name="Hanumant Garad" userId="f0727a25-0978-4981-99f7-b30b35aa3804" providerId="ADAL" clId="{686DA342-85FB-4D9D-A9BE-13C12BEB4F67}" dt="2022-08-29T11:55:12.059" v="7238" actId="26606"/>
          <ac:spMkLst>
            <pc:docMk/>
            <pc:sldMk cId="532173915" sldId="276"/>
            <ac:spMk id="29" creationId="{33B86BAE-87B4-4192-ABB2-627FFC965AC7}"/>
          </ac:spMkLst>
        </pc:spChg>
        <pc:spChg chg="add">
          <ac:chgData name="Hanumant Garad" userId="f0727a25-0978-4981-99f7-b30b35aa3804" providerId="ADAL" clId="{686DA342-85FB-4D9D-A9BE-13C12BEB4F67}" dt="2022-08-29T11:55:12.059" v="7238" actId="26606"/>
          <ac:spMkLst>
            <pc:docMk/>
            <pc:sldMk cId="532173915" sldId="276"/>
            <ac:spMk id="30" creationId="{22BB4F03-4463-45CC-89A7-8E03412EDDBF}"/>
          </ac:spMkLst>
        </pc:spChg>
        <pc:spChg chg="add">
          <ac:chgData name="Hanumant Garad" userId="f0727a25-0978-4981-99f7-b30b35aa3804" providerId="ADAL" clId="{686DA342-85FB-4D9D-A9BE-13C12BEB4F67}" dt="2022-08-29T11:55:12.059" v="7238" actId="26606"/>
          <ac:spMkLst>
            <pc:docMk/>
            <pc:sldMk cId="532173915" sldId="276"/>
            <ac:spMk id="31" creationId="{80E1AEAE-1F52-4C29-925C-27738417E9F5}"/>
          </ac:spMkLst>
        </pc:spChg>
        <pc:picChg chg="del">
          <ac:chgData name="Hanumant Garad" userId="f0727a25-0978-4981-99f7-b30b35aa3804" providerId="ADAL" clId="{686DA342-85FB-4D9D-A9BE-13C12BEB4F67}" dt="2022-08-29T11:46:28.728" v="7103" actId="478"/>
          <ac:picMkLst>
            <pc:docMk/>
            <pc:sldMk cId="532173915" sldId="276"/>
            <ac:picMk id="5" creationId="{00CAAAFE-9A67-4A5A-A0CE-458FA3B52A7A}"/>
          </ac:picMkLst>
        </pc:picChg>
        <pc:picChg chg="add mod ord">
          <ac:chgData name="Hanumant Garad" userId="f0727a25-0978-4981-99f7-b30b35aa3804" providerId="ADAL" clId="{686DA342-85FB-4D9D-A9BE-13C12BEB4F67}" dt="2022-08-29T11:56:12.309" v="7242" actId="27614"/>
          <ac:picMkLst>
            <pc:docMk/>
            <pc:sldMk cId="532173915" sldId="276"/>
            <ac:picMk id="6" creationId="{035547B9-F996-47E3-B845-743E870E1D26}"/>
          </ac:picMkLst>
        </pc:picChg>
        <pc:picChg chg="add mod ord">
          <ac:chgData name="Hanumant Garad" userId="f0727a25-0978-4981-99f7-b30b35aa3804" providerId="ADAL" clId="{686DA342-85FB-4D9D-A9BE-13C12BEB4F67}" dt="2022-08-29T11:56:12.497" v="7244" actId="27614"/>
          <ac:picMkLst>
            <pc:docMk/>
            <pc:sldMk cId="532173915" sldId="276"/>
            <ac:picMk id="10" creationId="{16649E7E-5BF6-4C2B-A48B-9F04F10F0AA0}"/>
          </ac:picMkLst>
        </pc:picChg>
        <pc:picChg chg="add mod ord">
          <ac:chgData name="Hanumant Garad" userId="f0727a25-0978-4981-99f7-b30b35aa3804" providerId="ADAL" clId="{686DA342-85FB-4D9D-A9BE-13C12BEB4F67}" dt="2022-08-29T11:56:12.501" v="7246" actId="27614"/>
          <ac:picMkLst>
            <pc:docMk/>
            <pc:sldMk cId="532173915" sldId="276"/>
            <ac:picMk id="12" creationId="{CB1A190F-568A-4B98-8DF6-C87B8B23E8F8}"/>
          </ac:picMkLst>
        </pc:picChg>
        <pc:picChg chg="add mod">
          <ac:chgData name="Hanumant Garad" userId="f0727a25-0978-4981-99f7-b30b35aa3804" providerId="ADAL" clId="{686DA342-85FB-4D9D-A9BE-13C12BEB4F67}" dt="2022-08-29T11:56:12.307" v="7240" actId="27614"/>
          <ac:picMkLst>
            <pc:docMk/>
            <pc:sldMk cId="532173915" sldId="276"/>
            <ac:picMk id="14" creationId="{142A6C1C-8573-49EA-8F99-DA8BCAD37F86}"/>
          </ac:picMkLst>
        </pc:picChg>
      </pc:sldChg>
      <pc:sldChg chg="addSp delSp modSp add mod setBg delDesignElem">
        <pc:chgData name="Hanumant Garad" userId="f0727a25-0978-4981-99f7-b30b35aa3804" providerId="ADAL" clId="{686DA342-85FB-4D9D-A9BE-13C12BEB4F67}" dt="2022-08-30T14:52:12.055" v="9920" actId="255"/>
        <pc:sldMkLst>
          <pc:docMk/>
          <pc:sldMk cId="2260260121" sldId="277"/>
        </pc:sldMkLst>
        <pc:spChg chg="mod">
          <ac:chgData name="Hanumant Garad" userId="f0727a25-0978-4981-99f7-b30b35aa3804" providerId="ADAL" clId="{686DA342-85FB-4D9D-A9BE-13C12BEB4F67}" dt="2022-08-29T12:10:58.922" v="7373" actId="26606"/>
          <ac:spMkLst>
            <pc:docMk/>
            <pc:sldMk cId="2260260121" sldId="277"/>
            <ac:spMk id="2" creationId="{2271A28E-B5CC-46EF-9998-637B33652D25}"/>
          </ac:spMkLst>
        </pc:spChg>
        <pc:spChg chg="mod">
          <ac:chgData name="Hanumant Garad" userId="f0727a25-0978-4981-99f7-b30b35aa3804" providerId="ADAL" clId="{686DA342-85FB-4D9D-A9BE-13C12BEB4F67}" dt="2022-08-30T14:52:12.055" v="9920" actId="255"/>
          <ac:spMkLst>
            <pc:docMk/>
            <pc:sldMk cId="2260260121" sldId="277"/>
            <ac:spMk id="3" creationId="{5979D9B6-1AD7-48C1-8D47-F301E05E21E7}"/>
          </ac:spMkLst>
        </pc:spChg>
        <pc:spChg chg="del">
          <ac:chgData name="Hanumant Garad" userId="f0727a25-0978-4981-99f7-b30b35aa3804" providerId="ADAL" clId="{686DA342-85FB-4D9D-A9BE-13C12BEB4F67}" dt="2022-08-29T12:00:53.749" v="7312"/>
          <ac:spMkLst>
            <pc:docMk/>
            <pc:sldMk cId="2260260121" sldId="277"/>
            <ac:spMk id="11" creationId="{32AEEBC8-9D30-42EF-95F2-386C2653FBF0}"/>
          </ac:spMkLst>
        </pc:spChg>
        <pc:spChg chg="add">
          <ac:chgData name="Hanumant Garad" userId="f0727a25-0978-4981-99f7-b30b35aa3804" providerId="ADAL" clId="{686DA342-85FB-4D9D-A9BE-13C12BEB4F67}" dt="2022-08-29T12:10:58.922" v="7373" actId="26606"/>
          <ac:spMkLst>
            <pc:docMk/>
            <pc:sldMk cId="2260260121" sldId="277"/>
            <ac:spMk id="12" creationId="{53B475F8-50AE-46A0-9943-B2B63183D50C}"/>
          </ac:spMkLst>
        </pc:spChg>
        <pc:spChg chg="del">
          <ac:chgData name="Hanumant Garad" userId="f0727a25-0978-4981-99f7-b30b35aa3804" providerId="ADAL" clId="{686DA342-85FB-4D9D-A9BE-13C12BEB4F67}" dt="2022-08-29T12:00:53.749" v="7312"/>
          <ac:spMkLst>
            <pc:docMk/>
            <pc:sldMk cId="2260260121" sldId="277"/>
            <ac:spMk id="13" creationId="{2E92FA66-67D7-4CB4-94D3-E643A9AD4757}"/>
          </ac:spMkLst>
        </pc:spChg>
        <pc:spChg chg="add">
          <ac:chgData name="Hanumant Garad" userId="f0727a25-0978-4981-99f7-b30b35aa3804" providerId="ADAL" clId="{686DA342-85FB-4D9D-A9BE-13C12BEB4F67}" dt="2022-08-29T12:10:58.922" v="7373" actId="26606"/>
          <ac:spMkLst>
            <pc:docMk/>
            <pc:sldMk cId="2260260121" sldId="277"/>
            <ac:spMk id="14" creationId="{75F6FDB4-2351-48C2-A863-2364A02343C0}"/>
          </ac:spMkLst>
        </pc:spChg>
        <pc:spChg chg="add del">
          <ac:chgData name="Hanumant Garad" userId="f0727a25-0978-4981-99f7-b30b35aa3804" providerId="ADAL" clId="{686DA342-85FB-4D9D-A9BE-13C12BEB4F67}" dt="2022-08-29T12:10:47.135" v="7372" actId="26606"/>
          <ac:spMkLst>
            <pc:docMk/>
            <pc:sldMk cId="2260260121" sldId="277"/>
            <ac:spMk id="15" creationId="{53B475F8-50AE-46A0-9943-B2B63183D50C}"/>
          </ac:spMkLst>
        </pc:spChg>
        <pc:spChg chg="add del">
          <ac:chgData name="Hanumant Garad" userId="f0727a25-0978-4981-99f7-b30b35aa3804" providerId="ADAL" clId="{686DA342-85FB-4D9D-A9BE-13C12BEB4F67}" dt="2022-08-29T12:10:47.135" v="7372" actId="26606"/>
          <ac:spMkLst>
            <pc:docMk/>
            <pc:sldMk cId="2260260121" sldId="277"/>
            <ac:spMk id="17" creationId="{75F6FDB4-2351-48C2-A863-2364A02343C0}"/>
          </ac:spMkLst>
        </pc:spChg>
        <pc:picChg chg="add mod">
          <ac:chgData name="Hanumant Garad" userId="f0727a25-0978-4981-99f7-b30b35aa3804" providerId="ADAL" clId="{686DA342-85FB-4D9D-A9BE-13C12BEB4F67}" dt="2022-08-29T12:11:24.975" v="7377" actId="1076"/>
          <ac:picMkLst>
            <pc:docMk/>
            <pc:sldMk cId="2260260121" sldId="277"/>
            <ac:picMk id="5" creationId="{7942A3B7-9C82-4581-AAD8-ADE5069B3665}"/>
          </ac:picMkLst>
        </pc:picChg>
        <pc:picChg chg="del">
          <ac:chgData name="Hanumant Garad" userId="f0727a25-0978-4981-99f7-b30b35aa3804" providerId="ADAL" clId="{686DA342-85FB-4D9D-A9BE-13C12BEB4F67}" dt="2022-08-29T12:01:03.451" v="7313" actId="478"/>
          <ac:picMkLst>
            <pc:docMk/>
            <pc:sldMk cId="2260260121" sldId="277"/>
            <ac:picMk id="6" creationId="{0BCF3597-0CD8-4F2A-995B-68CBA871400D}"/>
          </ac:picMkLst>
        </pc:picChg>
        <pc:picChg chg="add mod">
          <ac:chgData name="Hanumant Garad" userId="f0727a25-0978-4981-99f7-b30b35aa3804" providerId="ADAL" clId="{686DA342-85FB-4D9D-A9BE-13C12BEB4F67}" dt="2022-08-29T12:11:24.975" v="7377" actId="1076"/>
          <ac:picMkLst>
            <pc:docMk/>
            <pc:sldMk cId="2260260121" sldId="277"/>
            <ac:picMk id="8" creationId="{C126AFCA-F33C-4454-B340-378EAF8C0728}"/>
          </ac:picMkLst>
        </pc:picChg>
        <pc:picChg chg="add mod ord">
          <ac:chgData name="Hanumant Garad" userId="f0727a25-0978-4981-99f7-b30b35aa3804" providerId="ADAL" clId="{686DA342-85FB-4D9D-A9BE-13C12BEB4F67}" dt="2022-08-29T13:16:16.094" v="7714" actId="14100"/>
          <ac:picMkLst>
            <pc:docMk/>
            <pc:sldMk cId="2260260121" sldId="277"/>
            <ac:picMk id="10" creationId="{77513EAC-F224-4C6B-9E39-4420E893AC4E}"/>
          </ac:picMkLst>
        </pc:picChg>
      </pc:sldChg>
      <pc:sldChg chg="addSp delSp modSp add mod setBg">
        <pc:chgData name="Hanumant Garad" userId="f0727a25-0978-4981-99f7-b30b35aa3804" providerId="ADAL" clId="{686DA342-85FB-4D9D-A9BE-13C12BEB4F67}" dt="2022-08-30T14:52:36.383" v="9924" actId="255"/>
        <pc:sldMkLst>
          <pc:docMk/>
          <pc:sldMk cId="1345631512" sldId="278"/>
        </pc:sldMkLst>
        <pc:spChg chg="mod">
          <ac:chgData name="Hanumant Garad" userId="f0727a25-0978-4981-99f7-b30b35aa3804" providerId="ADAL" clId="{686DA342-85FB-4D9D-A9BE-13C12BEB4F67}" dt="2022-08-29T12:10:15.016" v="7370" actId="26606"/>
          <ac:spMkLst>
            <pc:docMk/>
            <pc:sldMk cId="1345631512" sldId="278"/>
            <ac:spMk id="2" creationId="{2271A28E-B5CC-46EF-9998-637B33652D25}"/>
          </ac:spMkLst>
        </pc:spChg>
        <pc:spChg chg="mod">
          <ac:chgData name="Hanumant Garad" userId="f0727a25-0978-4981-99f7-b30b35aa3804" providerId="ADAL" clId="{686DA342-85FB-4D9D-A9BE-13C12BEB4F67}" dt="2022-08-30T14:52:36.383" v="9924" actId="255"/>
          <ac:spMkLst>
            <pc:docMk/>
            <pc:sldMk cId="1345631512" sldId="278"/>
            <ac:spMk id="3" creationId="{5979D9B6-1AD7-48C1-8D47-F301E05E21E7}"/>
          </ac:spMkLst>
        </pc:spChg>
        <pc:spChg chg="add">
          <ac:chgData name="Hanumant Garad" userId="f0727a25-0978-4981-99f7-b30b35aa3804" providerId="ADAL" clId="{686DA342-85FB-4D9D-A9BE-13C12BEB4F67}" dt="2022-08-29T12:10:15.016" v="7370" actId="26606"/>
          <ac:spMkLst>
            <pc:docMk/>
            <pc:sldMk cId="1345631512" sldId="278"/>
            <ac:spMk id="10" creationId="{F13C74B1-5B17-4795-BED0-7140497B445A}"/>
          </ac:spMkLst>
        </pc:spChg>
        <pc:spChg chg="add">
          <ac:chgData name="Hanumant Garad" userId="f0727a25-0978-4981-99f7-b30b35aa3804" providerId="ADAL" clId="{686DA342-85FB-4D9D-A9BE-13C12BEB4F67}" dt="2022-08-29T12:10:15.016" v="7370" actId="26606"/>
          <ac:spMkLst>
            <pc:docMk/>
            <pc:sldMk cId="1345631512" sldId="278"/>
            <ac:spMk id="12" creationId="{D4974D33-8DC5-464E-8C6D-BE58F0669C17}"/>
          </ac:spMkLst>
        </pc:spChg>
        <pc:picChg chg="add del mod">
          <ac:chgData name="Hanumant Garad" userId="f0727a25-0978-4981-99f7-b30b35aa3804" providerId="ADAL" clId="{686DA342-85FB-4D9D-A9BE-13C12BEB4F67}" dt="2022-08-29T13:11:50.784" v="7516" actId="478"/>
          <ac:picMkLst>
            <pc:docMk/>
            <pc:sldMk cId="1345631512" sldId="278"/>
            <ac:picMk id="5" creationId="{3B2072F3-7DC1-41ED-9F65-63DCD3597551}"/>
          </ac:picMkLst>
        </pc:picChg>
        <pc:picChg chg="add mod">
          <ac:chgData name="Hanumant Garad" userId="f0727a25-0978-4981-99f7-b30b35aa3804" providerId="ADAL" clId="{686DA342-85FB-4D9D-A9BE-13C12BEB4F67}" dt="2022-08-29T13:12:16.173" v="7520" actId="1076"/>
          <ac:picMkLst>
            <pc:docMk/>
            <pc:sldMk cId="1345631512" sldId="278"/>
            <ac:picMk id="7" creationId="{4266C046-5768-4FBB-B778-F78A0FD4CE41}"/>
          </ac:picMkLst>
        </pc:picChg>
        <pc:picChg chg="del">
          <ac:chgData name="Hanumant Garad" userId="f0727a25-0978-4981-99f7-b30b35aa3804" providerId="ADAL" clId="{686DA342-85FB-4D9D-A9BE-13C12BEB4F67}" dt="2022-08-29T12:08:57.032" v="7365" actId="478"/>
          <ac:picMkLst>
            <pc:docMk/>
            <pc:sldMk cId="1345631512" sldId="278"/>
            <ac:picMk id="11" creationId="{B1BC1D00-A308-4C61-8C62-A765799077FC}"/>
          </ac:picMkLst>
        </pc:picChg>
        <pc:picChg chg="del">
          <ac:chgData name="Hanumant Garad" userId="f0727a25-0978-4981-99f7-b30b35aa3804" providerId="ADAL" clId="{686DA342-85FB-4D9D-A9BE-13C12BEB4F67}" dt="2022-08-29T12:08:57.661" v="7366" actId="478"/>
          <ac:picMkLst>
            <pc:docMk/>
            <pc:sldMk cId="1345631512" sldId="278"/>
            <ac:picMk id="14" creationId="{5B3A0D00-3AFD-478E-B953-D2F4F3546273}"/>
          </ac:picMkLst>
        </pc:picChg>
      </pc:sldChg>
      <pc:sldChg chg="addSp delSp modSp add mod setBg delDesignElem">
        <pc:chgData name="Hanumant Garad" userId="f0727a25-0978-4981-99f7-b30b35aa3804" providerId="ADAL" clId="{686DA342-85FB-4D9D-A9BE-13C12BEB4F67}" dt="2022-08-29T13:45:11.990" v="8708" actId="26606"/>
        <pc:sldMkLst>
          <pc:docMk/>
          <pc:sldMk cId="3374393326" sldId="279"/>
        </pc:sldMkLst>
        <pc:spChg chg="mod">
          <ac:chgData name="Hanumant Garad" userId="f0727a25-0978-4981-99f7-b30b35aa3804" providerId="ADAL" clId="{686DA342-85FB-4D9D-A9BE-13C12BEB4F67}" dt="2022-08-29T13:45:11.990" v="8708" actId="26606"/>
          <ac:spMkLst>
            <pc:docMk/>
            <pc:sldMk cId="3374393326" sldId="279"/>
            <ac:spMk id="2" creationId="{2271A28E-B5CC-46EF-9998-637B33652D25}"/>
          </ac:spMkLst>
        </pc:spChg>
        <pc:spChg chg="mod">
          <ac:chgData name="Hanumant Garad" userId="f0727a25-0978-4981-99f7-b30b35aa3804" providerId="ADAL" clId="{686DA342-85FB-4D9D-A9BE-13C12BEB4F67}" dt="2022-08-29T13:45:11.990" v="8708" actId="26606"/>
          <ac:spMkLst>
            <pc:docMk/>
            <pc:sldMk cId="3374393326" sldId="279"/>
            <ac:spMk id="3" creationId="{5979D9B6-1AD7-48C1-8D47-F301E05E21E7}"/>
          </ac:spMkLst>
        </pc:spChg>
        <pc:spChg chg="del">
          <ac:chgData name="Hanumant Garad" userId="f0727a25-0978-4981-99f7-b30b35aa3804" providerId="ADAL" clId="{686DA342-85FB-4D9D-A9BE-13C12BEB4F67}" dt="2022-08-29T13:29:36.070" v="8276"/>
          <ac:spMkLst>
            <pc:docMk/>
            <pc:sldMk cId="3374393326" sldId="279"/>
            <ac:spMk id="10" creationId="{F13C74B1-5B17-4795-BED0-7140497B445A}"/>
          </ac:spMkLst>
        </pc:spChg>
        <pc:spChg chg="del">
          <ac:chgData name="Hanumant Garad" userId="f0727a25-0978-4981-99f7-b30b35aa3804" providerId="ADAL" clId="{686DA342-85FB-4D9D-A9BE-13C12BEB4F67}" dt="2022-08-29T13:29:36.070" v="8276"/>
          <ac:spMkLst>
            <pc:docMk/>
            <pc:sldMk cId="3374393326" sldId="279"/>
            <ac:spMk id="12" creationId="{D4974D33-8DC5-464E-8C6D-BE58F0669C17}"/>
          </ac:spMkLst>
        </pc:spChg>
        <pc:spChg chg="add del">
          <ac:chgData name="Hanumant Garad" userId="f0727a25-0978-4981-99f7-b30b35aa3804" providerId="ADAL" clId="{686DA342-85FB-4D9D-A9BE-13C12BEB4F67}" dt="2022-08-29T13:45:11.990" v="8708" actId="26606"/>
          <ac:spMkLst>
            <pc:docMk/>
            <pc:sldMk cId="3374393326" sldId="279"/>
            <ac:spMk id="16" creationId="{53B475F8-50AE-46A0-9943-B2B63183D50C}"/>
          </ac:spMkLst>
        </pc:spChg>
        <pc:spChg chg="add del">
          <ac:chgData name="Hanumant Garad" userId="f0727a25-0978-4981-99f7-b30b35aa3804" providerId="ADAL" clId="{686DA342-85FB-4D9D-A9BE-13C12BEB4F67}" dt="2022-08-29T13:45:11.990" v="8708" actId="26606"/>
          <ac:spMkLst>
            <pc:docMk/>
            <pc:sldMk cId="3374393326" sldId="279"/>
            <ac:spMk id="18" creationId="{75F6FDB4-2351-48C2-A863-2364A02343C0}"/>
          </ac:spMkLst>
        </pc:spChg>
        <pc:spChg chg="add del">
          <ac:chgData name="Hanumant Garad" userId="f0727a25-0978-4981-99f7-b30b35aa3804" providerId="ADAL" clId="{686DA342-85FB-4D9D-A9BE-13C12BEB4F67}" dt="2022-08-29T13:45:10.583" v="8706" actId="26606"/>
          <ac:spMkLst>
            <pc:docMk/>
            <pc:sldMk cId="3374393326" sldId="279"/>
            <ac:spMk id="23" creationId="{69D47016-023F-44BD-981C-50E7A10A6609}"/>
          </ac:spMkLst>
        </pc:spChg>
        <pc:spChg chg="add del">
          <ac:chgData name="Hanumant Garad" userId="f0727a25-0978-4981-99f7-b30b35aa3804" providerId="ADAL" clId="{686DA342-85FB-4D9D-A9BE-13C12BEB4F67}" dt="2022-08-29T13:45:10.583" v="8706" actId="26606"/>
          <ac:spMkLst>
            <pc:docMk/>
            <pc:sldMk cId="3374393326" sldId="279"/>
            <ac:spMk id="25" creationId="{6D8B37B0-0682-433E-BC8D-498C04ABD9A7}"/>
          </ac:spMkLst>
        </pc:spChg>
        <pc:picChg chg="add mod">
          <ac:chgData name="Hanumant Garad" userId="f0727a25-0978-4981-99f7-b30b35aa3804" providerId="ADAL" clId="{686DA342-85FB-4D9D-A9BE-13C12BEB4F67}" dt="2022-08-29T13:45:11.990" v="8708" actId="26606"/>
          <ac:picMkLst>
            <pc:docMk/>
            <pc:sldMk cId="3374393326" sldId="279"/>
            <ac:picMk id="5" creationId="{85C21951-7772-4B52-9E31-1FFE99498943}"/>
          </ac:picMkLst>
        </pc:picChg>
        <pc:picChg chg="del">
          <ac:chgData name="Hanumant Garad" userId="f0727a25-0978-4981-99f7-b30b35aa3804" providerId="ADAL" clId="{686DA342-85FB-4D9D-A9BE-13C12BEB4F67}" dt="2022-08-29T13:29:49.986" v="8292" actId="478"/>
          <ac:picMkLst>
            <pc:docMk/>
            <pc:sldMk cId="3374393326" sldId="279"/>
            <ac:picMk id="7" creationId="{4266C046-5768-4FBB-B778-F78A0FD4CE41}"/>
          </ac:picMkLst>
        </pc:picChg>
        <pc:picChg chg="add mod">
          <ac:chgData name="Hanumant Garad" userId="f0727a25-0978-4981-99f7-b30b35aa3804" providerId="ADAL" clId="{686DA342-85FB-4D9D-A9BE-13C12BEB4F67}" dt="2022-08-29T13:45:11.990" v="8708" actId="26606"/>
          <ac:picMkLst>
            <pc:docMk/>
            <pc:sldMk cId="3374393326" sldId="279"/>
            <ac:picMk id="8" creationId="{243D792D-F6AE-4E2A-B6B9-15B61312A411}"/>
          </ac:picMkLst>
        </pc:picChg>
        <pc:picChg chg="add del mod ord">
          <ac:chgData name="Hanumant Garad" userId="f0727a25-0978-4981-99f7-b30b35aa3804" providerId="ADAL" clId="{686DA342-85FB-4D9D-A9BE-13C12BEB4F67}" dt="2022-08-29T13:45:11.990" v="8708" actId="26606"/>
          <ac:picMkLst>
            <pc:docMk/>
            <pc:sldMk cId="3374393326" sldId="279"/>
            <ac:picMk id="11" creationId="{F2B96ABE-A1CF-4145-B339-62D09F002498}"/>
          </ac:picMkLst>
        </pc:picChg>
      </pc:sldChg>
      <pc:sldChg chg="addSp delSp modSp add mod setBg">
        <pc:chgData name="Hanumant Garad" userId="f0727a25-0978-4981-99f7-b30b35aa3804" providerId="ADAL" clId="{686DA342-85FB-4D9D-A9BE-13C12BEB4F67}" dt="2022-08-29T13:49:12.173" v="8862" actId="1076"/>
        <pc:sldMkLst>
          <pc:docMk/>
          <pc:sldMk cId="2582861095" sldId="280"/>
        </pc:sldMkLst>
        <pc:spChg chg="mod">
          <ac:chgData name="Hanumant Garad" userId="f0727a25-0978-4981-99f7-b30b35aa3804" providerId="ADAL" clId="{686DA342-85FB-4D9D-A9BE-13C12BEB4F67}" dt="2022-08-29T13:46:24.670" v="8730" actId="26606"/>
          <ac:spMkLst>
            <pc:docMk/>
            <pc:sldMk cId="2582861095" sldId="280"/>
            <ac:spMk id="2" creationId="{2271A28E-B5CC-46EF-9998-637B33652D25}"/>
          </ac:spMkLst>
        </pc:spChg>
        <pc:spChg chg="mod">
          <ac:chgData name="Hanumant Garad" userId="f0727a25-0978-4981-99f7-b30b35aa3804" providerId="ADAL" clId="{686DA342-85FB-4D9D-A9BE-13C12BEB4F67}" dt="2022-08-29T13:49:09.374" v="8861" actId="14100"/>
          <ac:spMkLst>
            <pc:docMk/>
            <pc:sldMk cId="2582861095" sldId="280"/>
            <ac:spMk id="3" creationId="{5979D9B6-1AD7-48C1-8D47-F301E05E21E7}"/>
          </ac:spMkLst>
        </pc:spChg>
        <pc:spChg chg="add">
          <ac:chgData name="Hanumant Garad" userId="f0727a25-0978-4981-99f7-b30b35aa3804" providerId="ADAL" clId="{686DA342-85FB-4D9D-A9BE-13C12BEB4F67}" dt="2022-08-29T13:46:24.670" v="8730" actId="26606"/>
          <ac:spMkLst>
            <pc:docMk/>
            <pc:sldMk cId="2582861095" sldId="280"/>
            <ac:spMk id="9" creationId="{2B97F24A-32CE-4C1C-A50D-3016B394DCFB}"/>
          </ac:spMkLst>
        </pc:spChg>
        <pc:spChg chg="add">
          <ac:chgData name="Hanumant Garad" userId="f0727a25-0978-4981-99f7-b30b35aa3804" providerId="ADAL" clId="{686DA342-85FB-4D9D-A9BE-13C12BEB4F67}" dt="2022-08-29T13:46:24.670" v="8730" actId="26606"/>
          <ac:spMkLst>
            <pc:docMk/>
            <pc:sldMk cId="2582861095" sldId="280"/>
            <ac:spMk id="13" creationId="{CD8B4F24-440B-49E9-B85D-733523DC064B}"/>
          </ac:spMkLst>
        </pc:spChg>
        <pc:picChg chg="del">
          <ac:chgData name="Hanumant Garad" userId="f0727a25-0978-4981-99f7-b30b35aa3804" providerId="ADAL" clId="{686DA342-85FB-4D9D-A9BE-13C12BEB4F67}" dt="2022-08-29T13:45:37.810" v="8722" actId="478"/>
          <ac:picMkLst>
            <pc:docMk/>
            <pc:sldMk cId="2582861095" sldId="280"/>
            <ac:picMk id="5" creationId="{85C21951-7772-4B52-9E31-1FFE99498943}"/>
          </ac:picMkLst>
        </pc:picChg>
        <pc:picChg chg="add mod">
          <ac:chgData name="Hanumant Garad" userId="f0727a25-0978-4981-99f7-b30b35aa3804" providerId="ADAL" clId="{686DA342-85FB-4D9D-A9BE-13C12BEB4F67}" dt="2022-08-29T13:49:12.173" v="8862" actId="1076"/>
          <ac:picMkLst>
            <pc:docMk/>
            <pc:sldMk cId="2582861095" sldId="280"/>
            <ac:picMk id="6" creationId="{77094DA2-67CB-4D9C-BD46-7D78EB813237}"/>
          </ac:picMkLst>
        </pc:picChg>
        <pc:picChg chg="del">
          <ac:chgData name="Hanumant Garad" userId="f0727a25-0978-4981-99f7-b30b35aa3804" providerId="ADAL" clId="{686DA342-85FB-4D9D-A9BE-13C12BEB4F67}" dt="2022-08-29T13:45:38.568" v="8723" actId="478"/>
          <ac:picMkLst>
            <pc:docMk/>
            <pc:sldMk cId="2582861095" sldId="280"/>
            <ac:picMk id="8" creationId="{243D792D-F6AE-4E2A-B6B9-15B61312A411}"/>
          </ac:picMkLst>
        </pc:picChg>
        <pc:picChg chg="del">
          <ac:chgData name="Hanumant Garad" userId="f0727a25-0978-4981-99f7-b30b35aa3804" providerId="ADAL" clId="{686DA342-85FB-4D9D-A9BE-13C12BEB4F67}" dt="2022-08-29T13:45:36.244" v="8721" actId="478"/>
          <ac:picMkLst>
            <pc:docMk/>
            <pc:sldMk cId="2582861095" sldId="280"/>
            <ac:picMk id="11" creationId="{F2B96ABE-A1CF-4145-B339-62D09F002498}"/>
          </ac:picMkLst>
        </pc:picChg>
      </pc:sldChg>
      <pc:sldChg chg="addSp delSp modSp new mod setBg">
        <pc:chgData name="Hanumant Garad" userId="f0727a25-0978-4981-99f7-b30b35aa3804" providerId="ADAL" clId="{686DA342-85FB-4D9D-A9BE-13C12BEB4F67}" dt="2022-08-30T15:04:47.674" v="10451" actId="26606"/>
        <pc:sldMkLst>
          <pc:docMk/>
          <pc:sldMk cId="1267717019" sldId="281"/>
        </pc:sldMkLst>
        <pc:spChg chg="mod">
          <ac:chgData name="Hanumant Garad" userId="f0727a25-0978-4981-99f7-b30b35aa3804" providerId="ADAL" clId="{686DA342-85FB-4D9D-A9BE-13C12BEB4F67}" dt="2022-08-30T15:04:47.674" v="10451" actId="26606"/>
          <ac:spMkLst>
            <pc:docMk/>
            <pc:sldMk cId="1267717019" sldId="281"/>
            <ac:spMk id="2" creationId="{3C7C98A3-FDB9-4D72-9F4F-5EC09AEC0610}"/>
          </ac:spMkLst>
        </pc:spChg>
        <pc:spChg chg="mod">
          <ac:chgData name="Hanumant Garad" userId="f0727a25-0978-4981-99f7-b30b35aa3804" providerId="ADAL" clId="{686DA342-85FB-4D9D-A9BE-13C12BEB4F67}" dt="2022-08-30T15:04:47.674" v="10451" actId="26606"/>
          <ac:spMkLst>
            <pc:docMk/>
            <pc:sldMk cId="1267717019" sldId="281"/>
            <ac:spMk id="3" creationId="{D6492754-2039-49F5-92D5-3B87EA166483}"/>
          </ac:spMkLst>
        </pc:spChg>
        <pc:spChg chg="add del">
          <ac:chgData name="Hanumant Garad" userId="f0727a25-0978-4981-99f7-b30b35aa3804" providerId="ADAL" clId="{686DA342-85FB-4D9D-A9BE-13C12BEB4F67}" dt="2022-08-30T15:04:04.524" v="10447" actId="26606"/>
          <ac:spMkLst>
            <pc:docMk/>
            <pc:sldMk cId="1267717019" sldId="281"/>
            <ac:spMk id="8" creationId="{907EF6B7-1338-4443-8C46-6A318D952DFD}"/>
          </ac:spMkLst>
        </pc:spChg>
        <pc:spChg chg="add del">
          <ac:chgData name="Hanumant Garad" userId="f0727a25-0978-4981-99f7-b30b35aa3804" providerId="ADAL" clId="{686DA342-85FB-4D9D-A9BE-13C12BEB4F67}" dt="2022-08-30T15:04:04.524" v="10447" actId="26606"/>
          <ac:spMkLst>
            <pc:docMk/>
            <pc:sldMk cId="1267717019" sldId="281"/>
            <ac:spMk id="10" creationId="{DAAE4CDD-124C-4DCF-9584-B6033B545DD5}"/>
          </ac:spMkLst>
        </pc:spChg>
        <pc:spChg chg="add del">
          <ac:chgData name="Hanumant Garad" userId="f0727a25-0978-4981-99f7-b30b35aa3804" providerId="ADAL" clId="{686DA342-85FB-4D9D-A9BE-13C12BEB4F67}" dt="2022-08-30T15:04:04.524" v="10447" actId="26606"/>
          <ac:spMkLst>
            <pc:docMk/>
            <pc:sldMk cId="1267717019" sldId="281"/>
            <ac:spMk id="12" creationId="{081E4A58-353D-44AE-B2FC-2A74E2E400F7}"/>
          </ac:spMkLst>
        </pc:spChg>
        <pc:spChg chg="add del">
          <ac:chgData name="Hanumant Garad" userId="f0727a25-0978-4981-99f7-b30b35aa3804" providerId="ADAL" clId="{686DA342-85FB-4D9D-A9BE-13C12BEB4F67}" dt="2022-08-30T15:04:47.674" v="10451" actId="26606"/>
          <ac:spMkLst>
            <pc:docMk/>
            <pc:sldMk cId="1267717019" sldId="281"/>
            <ac:spMk id="14" creationId="{100EDD19-6802-4EC3-95CE-CFFAB042CFD6}"/>
          </ac:spMkLst>
        </pc:spChg>
        <pc:spChg chg="add del">
          <ac:chgData name="Hanumant Garad" userId="f0727a25-0978-4981-99f7-b30b35aa3804" providerId="ADAL" clId="{686DA342-85FB-4D9D-A9BE-13C12BEB4F67}" dt="2022-08-30T15:04:47.674" v="10451" actId="26606"/>
          <ac:spMkLst>
            <pc:docMk/>
            <pc:sldMk cId="1267717019" sldId="281"/>
            <ac:spMk id="15" creationId="{DB17E863-922E-4C26-BD64-E8FD41D28661}"/>
          </ac:spMkLst>
        </pc:spChg>
        <pc:spChg chg="add">
          <ac:chgData name="Hanumant Garad" userId="f0727a25-0978-4981-99f7-b30b35aa3804" providerId="ADAL" clId="{686DA342-85FB-4D9D-A9BE-13C12BEB4F67}" dt="2022-08-30T15:04:47.674" v="10451" actId="26606"/>
          <ac:spMkLst>
            <pc:docMk/>
            <pc:sldMk cId="1267717019" sldId="281"/>
            <ac:spMk id="20" creationId="{C05CBC3C-2E5A-4839-8B9B-2E5A6ADF0F58}"/>
          </ac:spMkLst>
        </pc:spChg>
        <pc:spChg chg="add">
          <ac:chgData name="Hanumant Garad" userId="f0727a25-0978-4981-99f7-b30b35aa3804" providerId="ADAL" clId="{686DA342-85FB-4D9D-A9BE-13C12BEB4F67}" dt="2022-08-30T15:04:47.674" v="10451" actId="26606"/>
          <ac:spMkLst>
            <pc:docMk/>
            <pc:sldMk cId="1267717019" sldId="281"/>
            <ac:spMk id="22" creationId="{827FF362-FC97-4BF5-949B-D4ADFA26E457}"/>
          </ac:spMkLst>
        </pc:spChg>
      </pc:sldChg>
      <pc:sldChg chg="addSp delSp modSp new mod setBg">
        <pc:chgData name="Hanumant Garad" userId="f0727a25-0978-4981-99f7-b30b35aa3804" providerId="ADAL" clId="{686DA342-85FB-4D9D-A9BE-13C12BEB4F67}" dt="2022-08-30T04:47:52.510" v="9103" actId="1076"/>
        <pc:sldMkLst>
          <pc:docMk/>
          <pc:sldMk cId="811469237" sldId="282"/>
        </pc:sldMkLst>
        <pc:spChg chg="mod ord">
          <ac:chgData name="Hanumant Garad" userId="f0727a25-0978-4981-99f7-b30b35aa3804" providerId="ADAL" clId="{686DA342-85FB-4D9D-A9BE-13C12BEB4F67}" dt="2022-08-29T15:14:53.809" v="9068" actId="26606"/>
          <ac:spMkLst>
            <pc:docMk/>
            <pc:sldMk cId="811469237" sldId="282"/>
            <ac:spMk id="2" creationId="{EC9536F4-4353-49AC-A686-BE7BD1C22249}"/>
          </ac:spMkLst>
        </pc:spChg>
        <pc:spChg chg="del">
          <ac:chgData name="Hanumant Garad" userId="f0727a25-0978-4981-99f7-b30b35aa3804" providerId="ADAL" clId="{686DA342-85FB-4D9D-A9BE-13C12BEB4F67}" dt="2022-08-29T15:12:18.030" v="9000" actId="22"/>
          <ac:spMkLst>
            <pc:docMk/>
            <pc:sldMk cId="811469237" sldId="282"/>
            <ac:spMk id="3" creationId="{9BC75A96-93C5-4438-B2A4-46CE4343AD18}"/>
          </ac:spMkLst>
        </pc:spChg>
        <pc:spChg chg="add mod">
          <ac:chgData name="Hanumant Garad" userId="f0727a25-0978-4981-99f7-b30b35aa3804" providerId="ADAL" clId="{686DA342-85FB-4D9D-A9BE-13C12BEB4F67}" dt="2022-08-30T04:47:52.510" v="9103" actId="1076"/>
          <ac:spMkLst>
            <pc:docMk/>
            <pc:sldMk cId="811469237" sldId="282"/>
            <ac:spMk id="6" creationId="{811DCB87-6203-4A5B-A6B4-97883A495596}"/>
          </ac:spMkLst>
        </pc:spChg>
        <pc:spChg chg="add mod">
          <ac:chgData name="Hanumant Garad" userId="f0727a25-0978-4981-99f7-b30b35aa3804" providerId="ADAL" clId="{686DA342-85FB-4D9D-A9BE-13C12BEB4F67}" dt="2022-08-30T04:47:52.510" v="9103" actId="1076"/>
          <ac:spMkLst>
            <pc:docMk/>
            <pc:sldMk cId="811469237" sldId="282"/>
            <ac:spMk id="9" creationId="{B0A38DA8-04D5-4572-842B-43A7AF2E631F}"/>
          </ac:spMkLst>
        </pc:spChg>
        <pc:spChg chg="add del mod">
          <ac:chgData name="Hanumant Garad" userId="f0727a25-0978-4981-99f7-b30b35aa3804" providerId="ADAL" clId="{686DA342-85FB-4D9D-A9BE-13C12BEB4F67}" dt="2022-08-30T04:46:33.627" v="9077" actId="22"/>
          <ac:spMkLst>
            <pc:docMk/>
            <pc:sldMk cId="811469237" sldId="282"/>
            <ac:spMk id="11" creationId="{E7DDB68C-CB05-4AB6-801B-6A049B87F926}"/>
          </ac:spMkLst>
        </pc:spChg>
        <pc:spChg chg="add">
          <ac:chgData name="Hanumant Garad" userId="f0727a25-0978-4981-99f7-b30b35aa3804" providerId="ADAL" clId="{686DA342-85FB-4D9D-A9BE-13C12BEB4F67}" dt="2022-08-29T15:14:53.809" v="9068" actId="26606"/>
          <ac:spMkLst>
            <pc:docMk/>
            <pc:sldMk cId="811469237" sldId="282"/>
            <ac:spMk id="14" creationId="{73DE2CFE-42F2-48F0-8706-5264E012B10C}"/>
          </ac:spMkLst>
        </pc:spChg>
        <pc:picChg chg="add del mod ord">
          <ac:chgData name="Hanumant Garad" userId="f0727a25-0978-4981-99f7-b30b35aa3804" providerId="ADAL" clId="{686DA342-85FB-4D9D-A9BE-13C12BEB4F67}" dt="2022-08-30T04:45:15.511" v="9073" actId="478"/>
          <ac:picMkLst>
            <pc:docMk/>
            <pc:sldMk cId="811469237" sldId="282"/>
            <ac:picMk id="5" creationId="{6477058D-3567-44A8-9C78-89A0CE9FE4B9}"/>
          </ac:picMkLst>
        </pc:picChg>
        <pc:picChg chg="add del mod">
          <ac:chgData name="Hanumant Garad" userId="f0727a25-0978-4981-99f7-b30b35aa3804" providerId="ADAL" clId="{686DA342-85FB-4D9D-A9BE-13C12BEB4F67}" dt="2022-08-30T04:45:40.811" v="9075" actId="478"/>
          <ac:picMkLst>
            <pc:docMk/>
            <pc:sldMk cId="811469237" sldId="282"/>
            <ac:picMk id="8" creationId="{1043D096-2BEF-402B-966E-13100BE3AF60}"/>
          </ac:picMkLst>
        </pc:picChg>
        <pc:picChg chg="add mod ord">
          <ac:chgData name="Hanumant Garad" userId="f0727a25-0978-4981-99f7-b30b35aa3804" providerId="ADAL" clId="{686DA342-85FB-4D9D-A9BE-13C12BEB4F67}" dt="2022-08-30T04:47:52.510" v="9103" actId="1076"/>
          <ac:picMkLst>
            <pc:docMk/>
            <pc:sldMk cId="811469237" sldId="282"/>
            <ac:picMk id="13" creationId="{D002E63E-2CA3-4167-8D4C-A2B7A0B873A2}"/>
          </ac:picMkLst>
        </pc:picChg>
        <pc:picChg chg="add mod">
          <ac:chgData name="Hanumant Garad" userId="f0727a25-0978-4981-99f7-b30b35aa3804" providerId="ADAL" clId="{686DA342-85FB-4D9D-A9BE-13C12BEB4F67}" dt="2022-08-30T04:47:52.510" v="9103" actId="1076"/>
          <ac:picMkLst>
            <pc:docMk/>
            <pc:sldMk cId="811469237" sldId="282"/>
            <ac:picMk id="16" creationId="{8F866127-2D14-4E45-8534-79AB9D6656FD}"/>
          </ac:picMkLst>
        </pc:picChg>
      </pc:sldChg>
      <pc:sldChg chg="addSp delSp modSp new mod setBg">
        <pc:chgData name="Hanumant Garad" userId="f0727a25-0978-4981-99f7-b30b35aa3804" providerId="ADAL" clId="{686DA342-85FB-4D9D-A9BE-13C12BEB4F67}" dt="2022-08-30T14:09:19.953" v="9908" actId="1076"/>
        <pc:sldMkLst>
          <pc:docMk/>
          <pc:sldMk cId="916310128" sldId="283"/>
        </pc:sldMkLst>
        <pc:spChg chg="mod">
          <ac:chgData name="Hanumant Garad" userId="f0727a25-0978-4981-99f7-b30b35aa3804" providerId="ADAL" clId="{686DA342-85FB-4D9D-A9BE-13C12BEB4F67}" dt="2022-08-30T14:09:16.417" v="9907" actId="14100"/>
          <ac:spMkLst>
            <pc:docMk/>
            <pc:sldMk cId="916310128" sldId="283"/>
            <ac:spMk id="2" creationId="{A61B337F-648B-4A4D-976E-2ADC9E878AB3}"/>
          </ac:spMkLst>
        </pc:spChg>
        <pc:spChg chg="del">
          <ac:chgData name="Hanumant Garad" userId="f0727a25-0978-4981-99f7-b30b35aa3804" providerId="ADAL" clId="{686DA342-85FB-4D9D-A9BE-13C12BEB4F67}" dt="2022-08-30T14:05:34.503" v="9813" actId="22"/>
          <ac:spMkLst>
            <pc:docMk/>
            <pc:sldMk cId="916310128" sldId="283"/>
            <ac:spMk id="3" creationId="{73635983-51FD-48DF-8E86-84B17BEEC3BA}"/>
          </ac:spMkLst>
        </pc:spChg>
        <pc:spChg chg="add mod">
          <ac:chgData name="Hanumant Garad" userId="f0727a25-0978-4981-99f7-b30b35aa3804" providerId="ADAL" clId="{686DA342-85FB-4D9D-A9BE-13C12BEB4F67}" dt="2022-08-30T14:09:19.953" v="9908" actId="1076"/>
          <ac:spMkLst>
            <pc:docMk/>
            <pc:sldMk cId="916310128" sldId="283"/>
            <ac:spMk id="6" creationId="{4E24DEBF-64F4-4D1E-9A3A-8487B976C701}"/>
          </ac:spMkLst>
        </pc:spChg>
        <pc:spChg chg="add del">
          <ac:chgData name="Hanumant Garad" userId="f0727a25-0978-4981-99f7-b30b35aa3804" providerId="ADAL" clId="{686DA342-85FB-4D9D-A9BE-13C12BEB4F67}" dt="2022-08-30T14:05:55.854" v="9816" actId="26606"/>
          <ac:spMkLst>
            <pc:docMk/>
            <pc:sldMk cId="916310128" sldId="283"/>
            <ac:spMk id="10" creationId="{A4AC5506-6312-4701-8D3C-40187889A947}"/>
          </ac:spMkLst>
        </pc:spChg>
        <pc:picChg chg="add mod ord">
          <ac:chgData name="Hanumant Garad" userId="f0727a25-0978-4981-99f7-b30b35aa3804" providerId="ADAL" clId="{686DA342-85FB-4D9D-A9BE-13C12BEB4F67}" dt="2022-08-30T14:06:01.954" v="9817" actId="14100"/>
          <ac:picMkLst>
            <pc:docMk/>
            <pc:sldMk cId="916310128" sldId="283"/>
            <ac:picMk id="5" creationId="{7D778A47-1AD5-4388-A322-0911C5A26A9B}"/>
          </ac:picMkLst>
        </pc:picChg>
      </pc:sldChg>
      <pc:sldChg chg="addSp delSp modSp new mod setBg">
        <pc:chgData name="Hanumant Garad" userId="f0727a25-0978-4981-99f7-b30b35aa3804" providerId="ADAL" clId="{686DA342-85FB-4D9D-A9BE-13C12BEB4F67}" dt="2022-08-30T15:06:42.380" v="10482" actId="26606"/>
        <pc:sldMkLst>
          <pc:docMk/>
          <pc:sldMk cId="386548595" sldId="284"/>
        </pc:sldMkLst>
        <pc:spChg chg="mod">
          <ac:chgData name="Hanumant Garad" userId="f0727a25-0978-4981-99f7-b30b35aa3804" providerId="ADAL" clId="{686DA342-85FB-4D9D-A9BE-13C12BEB4F67}" dt="2022-08-30T15:06:42.380" v="10482" actId="26606"/>
          <ac:spMkLst>
            <pc:docMk/>
            <pc:sldMk cId="386548595" sldId="284"/>
            <ac:spMk id="2" creationId="{8A199214-63F3-4140-B48C-E91E87429D49}"/>
          </ac:spMkLst>
        </pc:spChg>
        <pc:spChg chg="del">
          <ac:chgData name="Hanumant Garad" userId="f0727a25-0978-4981-99f7-b30b35aa3804" providerId="ADAL" clId="{686DA342-85FB-4D9D-A9BE-13C12BEB4F67}" dt="2022-08-30T15:05:58.650" v="10476" actId="478"/>
          <ac:spMkLst>
            <pc:docMk/>
            <pc:sldMk cId="386548595" sldId="284"/>
            <ac:spMk id="3" creationId="{B2E86C81-E1C3-4585-B408-17EB675BA601}"/>
          </ac:spMkLst>
        </pc:spChg>
        <pc:spChg chg="add del">
          <ac:chgData name="Hanumant Garad" userId="f0727a25-0978-4981-99f7-b30b35aa3804" providerId="ADAL" clId="{686DA342-85FB-4D9D-A9BE-13C12BEB4F67}" dt="2022-08-30T15:06:35.997" v="10479" actId="26606"/>
          <ac:spMkLst>
            <pc:docMk/>
            <pc:sldMk cId="386548595" sldId="284"/>
            <ac:spMk id="7" creationId="{289ED1AA-8684-4D37-B208-8777E1A7780D}"/>
          </ac:spMkLst>
        </pc:spChg>
        <pc:spChg chg="add del">
          <ac:chgData name="Hanumant Garad" userId="f0727a25-0978-4981-99f7-b30b35aa3804" providerId="ADAL" clId="{686DA342-85FB-4D9D-A9BE-13C12BEB4F67}" dt="2022-08-30T15:06:35.997" v="10479" actId="26606"/>
          <ac:spMkLst>
            <pc:docMk/>
            <pc:sldMk cId="386548595" sldId="284"/>
            <ac:spMk id="9" creationId="{4180E01B-B1F4-437C-807D-1C930718EE64}"/>
          </ac:spMkLst>
        </pc:spChg>
        <pc:spChg chg="add del">
          <ac:chgData name="Hanumant Garad" userId="f0727a25-0978-4981-99f7-b30b35aa3804" providerId="ADAL" clId="{686DA342-85FB-4D9D-A9BE-13C12BEB4F67}" dt="2022-08-30T15:06:35.997" v="10479" actId="26606"/>
          <ac:spMkLst>
            <pc:docMk/>
            <pc:sldMk cId="386548595" sldId="284"/>
            <ac:spMk id="11" creationId="{41F77738-2AF0-4750-A0C7-F97C2C17590E}"/>
          </ac:spMkLst>
        </pc:spChg>
        <pc:spChg chg="add del">
          <ac:chgData name="Hanumant Garad" userId="f0727a25-0978-4981-99f7-b30b35aa3804" providerId="ADAL" clId="{686DA342-85FB-4D9D-A9BE-13C12BEB4F67}" dt="2022-08-30T15:06:42.345" v="10481" actId="26606"/>
          <ac:spMkLst>
            <pc:docMk/>
            <pc:sldMk cId="386548595" sldId="284"/>
            <ac:spMk id="13" creationId="{943CAA20-3569-4189-9E48-239A229A86CA}"/>
          </ac:spMkLst>
        </pc:spChg>
        <pc:spChg chg="add del">
          <ac:chgData name="Hanumant Garad" userId="f0727a25-0978-4981-99f7-b30b35aa3804" providerId="ADAL" clId="{686DA342-85FB-4D9D-A9BE-13C12BEB4F67}" dt="2022-08-30T15:06:42.345" v="10481" actId="26606"/>
          <ac:spMkLst>
            <pc:docMk/>
            <pc:sldMk cId="386548595" sldId="284"/>
            <ac:spMk id="14" creationId="{DA542B6D-E775-4832-91DC-2D20F857813A}"/>
          </ac:spMkLst>
        </pc:spChg>
        <pc:spChg chg="add">
          <ac:chgData name="Hanumant Garad" userId="f0727a25-0978-4981-99f7-b30b35aa3804" providerId="ADAL" clId="{686DA342-85FB-4D9D-A9BE-13C12BEB4F67}" dt="2022-08-30T15:06:42.380" v="10482" actId="26606"/>
          <ac:spMkLst>
            <pc:docMk/>
            <pc:sldMk cId="386548595" sldId="284"/>
            <ac:spMk id="17" creationId="{A3363022-C969-41E9-8EB2-E4C94908C1FA}"/>
          </ac:spMkLst>
        </pc:spChg>
        <pc:spChg chg="add">
          <ac:chgData name="Hanumant Garad" userId="f0727a25-0978-4981-99f7-b30b35aa3804" providerId="ADAL" clId="{686DA342-85FB-4D9D-A9BE-13C12BEB4F67}" dt="2022-08-30T15:06:42.380" v="10482" actId="26606"/>
          <ac:spMkLst>
            <pc:docMk/>
            <pc:sldMk cId="386548595" sldId="284"/>
            <ac:spMk id="18" creationId="{8D1AD6B3-BE88-4CEB-BA17-790657CC4729}"/>
          </ac:spMkLst>
        </pc:spChg>
        <pc:grpChg chg="add">
          <ac:chgData name="Hanumant Garad" userId="f0727a25-0978-4981-99f7-b30b35aa3804" providerId="ADAL" clId="{686DA342-85FB-4D9D-A9BE-13C12BEB4F67}" dt="2022-08-30T15:06:42.380" v="10482" actId="26606"/>
          <ac:grpSpMkLst>
            <pc:docMk/>
            <pc:sldMk cId="386548595" sldId="284"/>
            <ac:grpSpMk id="19" creationId="{89D1390B-7E13-4B4F-9CB2-391063412E54}"/>
          </ac:grpSpMkLst>
        </pc:grpChg>
        <pc:picChg chg="add">
          <ac:chgData name="Hanumant Garad" userId="f0727a25-0978-4981-99f7-b30b35aa3804" providerId="ADAL" clId="{686DA342-85FB-4D9D-A9BE-13C12BEB4F67}" dt="2022-08-30T15:06:42.380" v="10482" actId="26606"/>
          <ac:picMkLst>
            <pc:docMk/>
            <pc:sldMk cId="386548595" sldId="284"/>
            <ac:picMk id="6" creationId="{2B51F357-528B-920F-D738-C2C1650B3C18}"/>
          </ac:picMkLst>
        </pc:picChg>
      </pc:sldChg>
      <pc:sldChg chg="addSp modSp new del mod">
        <pc:chgData name="Hanumant Garad" userId="f0727a25-0978-4981-99f7-b30b35aa3804" providerId="ADAL" clId="{686DA342-85FB-4D9D-A9BE-13C12BEB4F67}" dt="2022-08-30T15:05:34.794" v="10463" actId="47"/>
        <pc:sldMkLst>
          <pc:docMk/>
          <pc:sldMk cId="3668406365" sldId="284"/>
        </pc:sldMkLst>
        <pc:spChg chg="add mod">
          <ac:chgData name="Hanumant Garad" userId="f0727a25-0978-4981-99f7-b30b35aa3804" providerId="ADAL" clId="{686DA342-85FB-4D9D-A9BE-13C12BEB4F67}" dt="2022-08-30T15:05:29.853" v="10462" actId="20577"/>
          <ac:spMkLst>
            <pc:docMk/>
            <pc:sldMk cId="3668406365" sldId="284"/>
            <ac:spMk id="2" creationId="{8420E1C6-3D51-4380-BDCA-D8ED5DEC225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B9C9-A114-4574-B202-AFE3C5029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143B09-F5C1-4E1C-87B8-1A27B65367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C04284-7E77-41CC-B93C-272B3F03282A}"/>
              </a:ext>
            </a:extLst>
          </p:cNvPr>
          <p:cNvSpPr>
            <a:spLocks noGrp="1"/>
          </p:cNvSpPr>
          <p:nvPr>
            <p:ph type="dt" sz="half" idx="10"/>
          </p:nvPr>
        </p:nvSpPr>
        <p:spPr/>
        <p:txBody>
          <a:bodyPr/>
          <a:lstStyle/>
          <a:p>
            <a:fld id="{BB6F2D42-E334-47F6-954D-FCCB31CAD752}" type="datetimeFigureOut">
              <a:rPr lang="en-US" smtClean="0"/>
              <a:t>8/28/2022</a:t>
            </a:fld>
            <a:endParaRPr lang="en-US"/>
          </a:p>
        </p:txBody>
      </p:sp>
      <p:sp>
        <p:nvSpPr>
          <p:cNvPr id="5" name="Footer Placeholder 4">
            <a:extLst>
              <a:ext uri="{FF2B5EF4-FFF2-40B4-BE49-F238E27FC236}">
                <a16:creationId xmlns:a16="http://schemas.microsoft.com/office/drawing/2014/main" id="{1E9A4F76-BFC4-44A1-BCAC-C5FC7808F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7C646-E7B2-4D25-96A0-EDC1DF6E0007}"/>
              </a:ext>
            </a:extLst>
          </p:cNvPr>
          <p:cNvSpPr>
            <a:spLocks noGrp="1"/>
          </p:cNvSpPr>
          <p:nvPr>
            <p:ph type="sldNum" sz="quarter" idx="12"/>
          </p:nvPr>
        </p:nvSpPr>
        <p:spPr/>
        <p:txBody>
          <a:bodyPr/>
          <a:lstStyle/>
          <a:p>
            <a:fld id="{2AA28BE3-498B-48F1-ABAF-F6DBDCF85DE5}" type="slidenum">
              <a:rPr lang="en-US" smtClean="0"/>
              <a:t>‹#›</a:t>
            </a:fld>
            <a:endParaRPr lang="en-US"/>
          </a:p>
        </p:txBody>
      </p:sp>
    </p:spTree>
    <p:extLst>
      <p:ext uri="{BB962C8B-B14F-4D97-AF65-F5344CB8AC3E}">
        <p14:creationId xmlns:p14="http://schemas.microsoft.com/office/powerpoint/2010/main" val="6085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47B2-B4BF-4CDB-8ED1-974F685187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5204FE-29CD-4E01-8EAB-475832C168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F85A3-E84B-4F14-B8B2-7D7AAB714922}"/>
              </a:ext>
            </a:extLst>
          </p:cNvPr>
          <p:cNvSpPr>
            <a:spLocks noGrp="1"/>
          </p:cNvSpPr>
          <p:nvPr>
            <p:ph type="dt" sz="half" idx="10"/>
          </p:nvPr>
        </p:nvSpPr>
        <p:spPr/>
        <p:txBody>
          <a:bodyPr/>
          <a:lstStyle/>
          <a:p>
            <a:fld id="{BB6F2D42-E334-47F6-954D-FCCB31CAD752}" type="datetimeFigureOut">
              <a:rPr lang="en-US" smtClean="0"/>
              <a:t>8/28/2022</a:t>
            </a:fld>
            <a:endParaRPr lang="en-US"/>
          </a:p>
        </p:txBody>
      </p:sp>
      <p:sp>
        <p:nvSpPr>
          <p:cNvPr id="5" name="Footer Placeholder 4">
            <a:extLst>
              <a:ext uri="{FF2B5EF4-FFF2-40B4-BE49-F238E27FC236}">
                <a16:creationId xmlns:a16="http://schemas.microsoft.com/office/drawing/2014/main" id="{F00D9D81-D35A-474C-9727-49B85A2E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9CE10-1D45-49B4-9695-B1C1351B4C8D}"/>
              </a:ext>
            </a:extLst>
          </p:cNvPr>
          <p:cNvSpPr>
            <a:spLocks noGrp="1"/>
          </p:cNvSpPr>
          <p:nvPr>
            <p:ph type="sldNum" sz="quarter" idx="12"/>
          </p:nvPr>
        </p:nvSpPr>
        <p:spPr/>
        <p:txBody>
          <a:bodyPr/>
          <a:lstStyle/>
          <a:p>
            <a:fld id="{2AA28BE3-498B-48F1-ABAF-F6DBDCF85DE5}" type="slidenum">
              <a:rPr lang="en-US" smtClean="0"/>
              <a:t>‹#›</a:t>
            </a:fld>
            <a:endParaRPr lang="en-US"/>
          </a:p>
        </p:txBody>
      </p:sp>
    </p:spTree>
    <p:extLst>
      <p:ext uri="{BB962C8B-B14F-4D97-AF65-F5344CB8AC3E}">
        <p14:creationId xmlns:p14="http://schemas.microsoft.com/office/powerpoint/2010/main" val="362409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3DED34-5928-459D-AC67-37E6EA26E9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C5FE4-72E3-4663-AFA4-4E5E003826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65212-AA24-4989-9010-C34CBBCFB8B4}"/>
              </a:ext>
            </a:extLst>
          </p:cNvPr>
          <p:cNvSpPr>
            <a:spLocks noGrp="1"/>
          </p:cNvSpPr>
          <p:nvPr>
            <p:ph type="dt" sz="half" idx="10"/>
          </p:nvPr>
        </p:nvSpPr>
        <p:spPr/>
        <p:txBody>
          <a:bodyPr/>
          <a:lstStyle/>
          <a:p>
            <a:fld id="{BB6F2D42-E334-47F6-954D-FCCB31CAD752}" type="datetimeFigureOut">
              <a:rPr lang="en-US" smtClean="0"/>
              <a:t>8/28/2022</a:t>
            </a:fld>
            <a:endParaRPr lang="en-US"/>
          </a:p>
        </p:txBody>
      </p:sp>
      <p:sp>
        <p:nvSpPr>
          <p:cNvPr id="5" name="Footer Placeholder 4">
            <a:extLst>
              <a:ext uri="{FF2B5EF4-FFF2-40B4-BE49-F238E27FC236}">
                <a16:creationId xmlns:a16="http://schemas.microsoft.com/office/drawing/2014/main" id="{4DF2DD12-1A4F-44FD-A8A3-EE04618A5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D0E33-E227-4F39-A5CC-867CB51EBBF1}"/>
              </a:ext>
            </a:extLst>
          </p:cNvPr>
          <p:cNvSpPr>
            <a:spLocks noGrp="1"/>
          </p:cNvSpPr>
          <p:nvPr>
            <p:ph type="sldNum" sz="quarter" idx="12"/>
          </p:nvPr>
        </p:nvSpPr>
        <p:spPr/>
        <p:txBody>
          <a:bodyPr/>
          <a:lstStyle/>
          <a:p>
            <a:fld id="{2AA28BE3-498B-48F1-ABAF-F6DBDCF85DE5}" type="slidenum">
              <a:rPr lang="en-US" smtClean="0"/>
              <a:t>‹#›</a:t>
            </a:fld>
            <a:endParaRPr lang="en-US"/>
          </a:p>
        </p:txBody>
      </p:sp>
    </p:spTree>
    <p:extLst>
      <p:ext uri="{BB962C8B-B14F-4D97-AF65-F5344CB8AC3E}">
        <p14:creationId xmlns:p14="http://schemas.microsoft.com/office/powerpoint/2010/main" val="338662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3FE0-1373-4053-928B-B931B5AC88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D246D1-DE53-4334-9DDF-323AE3AD6A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7AD59-ADCA-4053-9FF6-D3BFD2398DCF}"/>
              </a:ext>
            </a:extLst>
          </p:cNvPr>
          <p:cNvSpPr>
            <a:spLocks noGrp="1"/>
          </p:cNvSpPr>
          <p:nvPr>
            <p:ph type="dt" sz="half" idx="10"/>
          </p:nvPr>
        </p:nvSpPr>
        <p:spPr/>
        <p:txBody>
          <a:bodyPr/>
          <a:lstStyle/>
          <a:p>
            <a:fld id="{BB6F2D42-E334-47F6-954D-FCCB31CAD752}" type="datetimeFigureOut">
              <a:rPr lang="en-US" smtClean="0"/>
              <a:t>8/28/2022</a:t>
            </a:fld>
            <a:endParaRPr lang="en-US"/>
          </a:p>
        </p:txBody>
      </p:sp>
      <p:sp>
        <p:nvSpPr>
          <p:cNvPr id="5" name="Footer Placeholder 4">
            <a:extLst>
              <a:ext uri="{FF2B5EF4-FFF2-40B4-BE49-F238E27FC236}">
                <a16:creationId xmlns:a16="http://schemas.microsoft.com/office/drawing/2014/main" id="{BD6393B5-BCC1-4DA4-A2DE-72E3FB0BC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A50E5-6949-452B-A4E5-1A96342F54E8}"/>
              </a:ext>
            </a:extLst>
          </p:cNvPr>
          <p:cNvSpPr>
            <a:spLocks noGrp="1"/>
          </p:cNvSpPr>
          <p:nvPr>
            <p:ph type="sldNum" sz="quarter" idx="12"/>
          </p:nvPr>
        </p:nvSpPr>
        <p:spPr/>
        <p:txBody>
          <a:bodyPr/>
          <a:lstStyle/>
          <a:p>
            <a:fld id="{2AA28BE3-498B-48F1-ABAF-F6DBDCF85DE5}" type="slidenum">
              <a:rPr lang="en-US" smtClean="0"/>
              <a:t>‹#›</a:t>
            </a:fld>
            <a:endParaRPr lang="en-US"/>
          </a:p>
        </p:txBody>
      </p:sp>
    </p:spTree>
    <p:extLst>
      <p:ext uri="{BB962C8B-B14F-4D97-AF65-F5344CB8AC3E}">
        <p14:creationId xmlns:p14="http://schemas.microsoft.com/office/powerpoint/2010/main" val="133237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D7D7-2C72-446E-A6A5-C2653BC95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B0BF68-50DA-4268-879F-5D0582FC34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EE77D-0E49-42D5-995F-DFAF651D27C5}"/>
              </a:ext>
            </a:extLst>
          </p:cNvPr>
          <p:cNvSpPr>
            <a:spLocks noGrp="1"/>
          </p:cNvSpPr>
          <p:nvPr>
            <p:ph type="dt" sz="half" idx="10"/>
          </p:nvPr>
        </p:nvSpPr>
        <p:spPr/>
        <p:txBody>
          <a:bodyPr/>
          <a:lstStyle/>
          <a:p>
            <a:fld id="{BB6F2D42-E334-47F6-954D-FCCB31CAD752}" type="datetimeFigureOut">
              <a:rPr lang="en-US" smtClean="0"/>
              <a:t>8/28/2022</a:t>
            </a:fld>
            <a:endParaRPr lang="en-US"/>
          </a:p>
        </p:txBody>
      </p:sp>
      <p:sp>
        <p:nvSpPr>
          <p:cNvPr id="5" name="Footer Placeholder 4">
            <a:extLst>
              <a:ext uri="{FF2B5EF4-FFF2-40B4-BE49-F238E27FC236}">
                <a16:creationId xmlns:a16="http://schemas.microsoft.com/office/drawing/2014/main" id="{81B495CD-CFDA-41DB-B345-74DA7560E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3D84E-5E30-4A63-9F68-8729EB5E1E2D}"/>
              </a:ext>
            </a:extLst>
          </p:cNvPr>
          <p:cNvSpPr>
            <a:spLocks noGrp="1"/>
          </p:cNvSpPr>
          <p:nvPr>
            <p:ph type="sldNum" sz="quarter" idx="12"/>
          </p:nvPr>
        </p:nvSpPr>
        <p:spPr/>
        <p:txBody>
          <a:bodyPr/>
          <a:lstStyle/>
          <a:p>
            <a:fld id="{2AA28BE3-498B-48F1-ABAF-F6DBDCF85DE5}" type="slidenum">
              <a:rPr lang="en-US" smtClean="0"/>
              <a:t>‹#›</a:t>
            </a:fld>
            <a:endParaRPr lang="en-US"/>
          </a:p>
        </p:txBody>
      </p:sp>
    </p:spTree>
    <p:extLst>
      <p:ext uri="{BB962C8B-B14F-4D97-AF65-F5344CB8AC3E}">
        <p14:creationId xmlns:p14="http://schemas.microsoft.com/office/powerpoint/2010/main" val="335608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5CC8-30AB-494E-A159-444DC0787A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FA458-E525-49A0-B715-4FD7DE664B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8006A-66F0-4468-847E-7649464CEA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DA9C47-EC33-4712-A41C-6CE2943C131B}"/>
              </a:ext>
            </a:extLst>
          </p:cNvPr>
          <p:cNvSpPr>
            <a:spLocks noGrp="1"/>
          </p:cNvSpPr>
          <p:nvPr>
            <p:ph type="dt" sz="half" idx="10"/>
          </p:nvPr>
        </p:nvSpPr>
        <p:spPr/>
        <p:txBody>
          <a:bodyPr/>
          <a:lstStyle/>
          <a:p>
            <a:fld id="{BB6F2D42-E334-47F6-954D-FCCB31CAD752}" type="datetimeFigureOut">
              <a:rPr lang="en-US" smtClean="0"/>
              <a:t>8/28/2022</a:t>
            </a:fld>
            <a:endParaRPr lang="en-US"/>
          </a:p>
        </p:txBody>
      </p:sp>
      <p:sp>
        <p:nvSpPr>
          <p:cNvPr id="6" name="Footer Placeholder 5">
            <a:extLst>
              <a:ext uri="{FF2B5EF4-FFF2-40B4-BE49-F238E27FC236}">
                <a16:creationId xmlns:a16="http://schemas.microsoft.com/office/drawing/2014/main" id="{BDAA4B82-CCB7-40C2-A430-659DE52BC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7DCEC-7272-42BB-83C6-84294E8F04ED}"/>
              </a:ext>
            </a:extLst>
          </p:cNvPr>
          <p:cNvSpPr>
            <a:spLocks noGrp="1"/>
          </p:cNvSpPr>
          <p:nvPr>
            <p:ph type="sldNum" sz="quarter" idx="12"/>
          </p:nvPr>
        </p:nvSpPr>
        <p:spPr/>
        <p:txBody>
          <a:bodyPr/>
          <a:lstStyle/>
          <a:p>
            <a:fld id="{2AA28BE3-498B-48F1-ABAF-F6DBDCF85DE5}" type="slidenum">
              <a:rPr lang="en-US" smtClean="0"/>
              <a:t>‹#›</a:t>
            </a:fld>
            <a:endParaRPr lang="en-US"/>
          </a:p>
        </p:txBody>
      </p:sp>
    </p:spTree>
    <p:extLst>
      <p:ext uri="{BB962C8B-B14F-4D97-AF65-F5344CB8AC3E}">
        <p14:creationId xmlns:p14="http://schemas.microsoft.com/office/powerpoint/2010/main" val="395614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97AA-B41C-4C49-B4D5-1A9F1398B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3E0400-ED6B-483A-8268-C1AA68009E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2BE209-67A4-412B-A799-D7EA624476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C8278A-C9D7-4D6A-BC01-F27E15A95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FE958F-A0D7-4153-BC4E-0160C29227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8B0682-8B6E-42C0-BCF2-8B960256E774}"/>
              </a:ext>
            </a:extLst>
          </p:cNvPr>
          <p:cNvSpPr>
            <a:spLocks noGrp="1"/>
          </p:cNvSpPr>
          <p:nvPr>
            <p:ph type="dt" sz="half" idx="10"/>
          </p:nvPr>
        </p:nvSpPr>
        <p:spPr/>
        <p:txBody>
          <a:bodyPr/>
          <a:lstStyle/>
          <a:p>
            <a:fld id="{BB6F2D42-E334-47F6-954D-FCCB31CAD752}" type="datetimeFigureOut">
              <a:rPr lang="en-US" smtClean="0"/>
              <a:t>8/28/2022</a:t>
            </a:fld>
            <a:endParaRPr lang="en-US"/>
          </a:p>
        </p:txBody>
      </p:sp>
      <p:sp>
        <p:nvSpPr>
          <p:cNvPr id="8" name="Footer Placeholder 7">
            <a:extLst>
              <a:ext uri="{FF2B5EF4-FFF2-40B4-BE49-F238E27FC236}">
                <a16:creationId xmlns:a16="http://schemas.microsoft.com/office/drawing/2014/main" id="{293F95B5-BED5-44AF-B382-D312BDFD73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957291-DCDA-4D9C-900C-ACD688FC51C6}"/>
              </a:ext>
            </a:extLst>
          </p:cNvPr>
          <p:cNvSpPr>
            <a:spLocks noGrp="1"/>
          </p:cNvSpPr>
          <p:nvPr>
            <p:ph type="sldNum" sz="quarter" idx="12"/>
          </p:nvPr>
        </p:nvSpPr>
        <p:spPr/>
        <p:txBody>
          <a:bodyPr/>
          <a:lstStyle/>
          <a:p>
            <a:fld id="{2AA28BE3-498B-48F1-ABAF-F6DBDCF85DE5}" type="slidenum">
              <a:rPr lang="en-US" smtClean="0"/>
              <a:t>‹#›</a:t>
            </a:fld>
            <a:endParaRPr lang="en-US"/>
          </a:p>
        </p:txBody>
      </p:sp>
    </p:spTree>
    <p:extLst>
      <p:ext uri="{BB962C8B-B14F-4D97-AF65-F5344CB8AC3E}">
        <p14:creationId xmlns:p14="http://schemas.microsoft.com/office/powerpoint/2010/main" val="41145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5076-4B87-4F38-9FF6-82813C2DDC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8AA99B-8D19-4276-B336-C1BAFEA40BEA}"/>
              </a:ext>
            </a:extLst>
          </p:cNvPr>
          <p:cNvSpPr>
            <a:spLocks noGrp="1"/>
          </p:cNvSpPr>
          <p:nvPr>
            <p:ph type="dt" sz="half" idx="10"/>
          </p:nvPr>
        </p:nvSpPr>
        <p:spPr/>
        <p:txBody>
          <a:bodyPr/>
          <a:lstStyle/>
          <a:p>
            <a:fld id="{BB6F2D42-E334-47F6-954D-FCCB31CAD752}" type="datetimeFigureOut">
              <a:rPr lang="en-US" smtClean="0"/>
              <a:t>8/28/2022</a:t>
            </a:fld>
            <a:endParaRPr lang="en-US"/>
          </a:p>
        </p:txBody>
      </p:sp>
      <p:sp>
        <p:nvSpPr>
          <p:cNvPr id="4" name="Footer Placeholder 3">
            <a:extLst>
              <a:ext uri="{FF2B5EF4-FFF2-40B4-BE49-F238E27FC236}">
                <a16:creationId xmlns:a16="http://schemas.microsoft.com/office/drawing/2014/main" id="{5D022181-79FE-49F8-8EB7-375236F27E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1E7935-83F5-46E0-AFD4-0430EFB21AA6}"/>
              </a:ext>
            </a:extLst>
          </p:cNvPr>
          <p:cNvSpPr>
            <a:spLocks noGrp="1"/>
          </p:cNvSpPr>
          <p:nvPr>
            <p:ph type="sldNum" sz="quarter" idx="12"/>
          </p:nvPr>
        </p:nvSpPr>
        <p:spPr/>
        <p:txBody>
          <a:bodyPr/>
          <a:lstStyle/>
          <a:p>
            <a:fld id="{2AA28BE3-498B-48F1-ABAF-F6DBDCF85DE5}" type="slidenum">
              <a:rPr lang="en-US" smtClean="0"/>
              <a:t>‹#›</a:t>
            </a:fld>
            <a:endParaRPr lang="en-US"/>
          </a:p>
        </p:txBody>
      </p:sp>
    </p:spTree>
    <p:extLst>
      <p:ext uri="{BB962C8B-B14F-4D97-AF65-F5344CB8AC3E}">
        <p14:creationId xmlns:p14="http://schemas.microsoft.com/office/powerpoint/2010/main" val="27233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EE2BA6-6202-405E-A383-B9B675301872}"/>
              </a:ext>
            </a:extLst>
          </p:cNvPr>
          <p:cNvSpPr>
            <a:spLocks noGrp="1"/>
          </p:cNvSpPr>
          <p:nvPr>
            <p:ph type="dt" sz="half" idx="10"/>
          </p:nvPr>
        </p:nvSpPr>
        <p:spPr/>
        <p:txBody>
          <a:bodyPr/>
          <a:lstStyle/>
          <a:p>
            <a:fld id="{BB6F2D42-E334-47F6-954D-FCCB31CAD752}" type="datetimeFigureOut">
              <a:rPr lang="en-US" smtClean="0"/>
              <a:t>8/28/2022</a:t>
            </a:fld>
            <a:endParaRPr lang="en-US"/>
          </a:p>
        </p:txBody>
      </p:sp>
      <p:sp>
        <p:nvSpPr>
          <p:cNvPr id="3" name="Footer Placeholder 2">
            <a:extLst>
              <a:ext uri="{FF2B5EF4-FFF2-40B4-BE49-F238E27FC236}">
                <a16:creationId xmlns:a16="http://schemas.microsoft.com/office/drawing/2014/main" id="{E6FD8B94-6725-4D03-B471-4A065E620C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2EEA46-9B8A-47AE-AE46-61743B2DA3D0}"/>
              </a:ext>
            </a:extLst>
          </p:cNvPr>
          <p:cNvSpPr>
            <a:spLocks noGrp="1"/>
          </p:cNvSpPr>
          <p:nvPr>
            <p:ph type="sldNum" sz="quarter" idx="12"/>
          </p:nvPr>
        </p:nvSpPr>
        <p:spPr/>
        <p:txBody>
          <a:bodyPr/>
          <a:lstStyle/>
          <a:p>
            <a:fld id="{2AA28BE3-498B-48F1-ABAF-F6DBDCF85DE5}" type="slidenum">
              <a:rPr lang="en-US" smtClean="0"/>
              <a:t>‹#›</a:t>
            </a:fld>
            <a:endParaRPr lang="en-US"/>
          </a:p>
        </p:txBody>
      </p:sp>
    </p:spTree>
    <p:extLst>
      <p:ext uri="{BB962C8B-B14F-4D97-AF65-F5344CB8AC3E}">
        <p14:creationId xmlns:p14="http://schemas.microsoft.com/office/powerpoint/2010/main" val="415196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84B8-6C3A-469F-AE66-15BE58028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B0F120-043A-4517-A406-B4A8145B3F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16BCDD-0DD6-4892-B3D5-AEF744052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1437C-4087-4512-9547-25830AF7FF1F}"/>
              </a:ext>
            </a:extLst>
          </p:cNvPr>
          <p:cNvSpPr>
            <a:spLocks noGrp="1"/>
          </p:cNvSpPr>
          <p:nvPr>
            <p:ph type="dt" sz="half" idx="10"/>
          </p:nvPr>
        </p:nvSpPr>
        <p:spPr/>
        <p:txBody>
          <a:bodyPr/>
          <a:lstStyle/>
          <a:p>
            <a:fld id="{BB6F2D42-E334-47F6-954D-FCCB31CAD752}" type="datetimeFigureOut">
              <a:rPr lang="en-US" smtClean="0"/>
              <a:t>8/28/2022</a:t>
            </a:fld>
            <a:endParaRPr lang="en-US"/>
          </a:p>
        </p:txBody>
      </p:sp>
      <p:sp>
        <p:nvSpPr>
          <p:cNvPr id="6" name="Footer Placeholder 5">
            <a:extLst>
              <a:ext uri="{FF2B5EF4-FFF2-40B4-BE49-F238E27FC236}">
                <a16:creationId xmlns:a16="http://schemas.microsoft.com/office/drawing/2014/main" id="{FFAD72C7-FFB2-4B11-84ED-42484D3264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89A60-EFFF-4B94-9F14-D958A87A2D2B}"/>
              </a:ext>
            </a:extLst>
          </p:cNvPr>
          <p:cNvSpPr>
            <a:spLocks noGrp="1"/>
          </p:cNvSpPr>
          <p:nvPr>
            <p:ph type="sldNum" sz="quarter" idx="12"/>
          </p:nvPr>
        </p:nvSpPr>
        <p:spPr/>
        <p:txBody>
          <a:bodyPr/>
          <a:lstStyle/>
          <a:p>
            <a:fld id="{2AA28BE3-498B-48F1-ABAF-F6DBDCF85DE5}" type="slidenum">
              <a:rPr lang="en-US" smtClean="0"/>
              <a:t>‹#›</a:t>
            </a:fld>
            <a:endParaRPr lang="en-US"/>
          </a:p>
        </p:txBody>
      </p:sp>
    </p:spTree>
    <p:extLst>
      <p:ext uri="{BB962C8B-B14F-4D97-AF65-F5344CB8AC3E}">
        <p14:creationId xmlns:p14="http://schemas.microsoft.com/office/powerpoint/2010/main" val="143586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2DD7-64F0-41BD-A92A-37A5FC6B7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B6D966-2A2E-455E-8453-8A050A131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4AC26A-710E-4359-B6A2-38333B2BF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835FC-F033-412B-89F5-51047A0D9F6B}"/>
              </a:ext>
            </a:extLst>
          </p:cNvPr>
          <p:cNvSpPr>
            <a:spLocks noGrp="1"/>
          </p:cNvSpPr>
          <p:nvPr>
            <p:ph type="dt" sz="half" idx="10"/>
          </p:nvPr>
        </p:nvSpPr>
        <p:spPr/>
        <p:txBody>
          <a:bodyPr/>
          <a:lstStyle/>
          <a:p>
            <a:fld id="{BB6F2D42-E334-47F6-954D-FCCB31CAD752}" type="datetimeFigureOut">
              <a:rPr lang="en-US" smtClean="0"/>
              <a:t>8/28/2022</a:t>
            </a:fld>
            <a:endParaRPr lang="en-US"/>
          </a:p>
        </p:txBody>
      </p:sp>
      <p:sp>
        <p:nvSpPr>
          <p:cNvPr id="6" name="Footer Placeholder 5">
            <a:extLst>
              <a:ext uri="{FF2B5EF4-FFF2-40B4-BE49-F238E27FC236}">
                <a16:creationId xmlns:a16="http://schemas.microsoft.com/office/drawing/2014/main" id="{836FCFB9-5D66-4D33-A9B9-63B65A4D7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2D2EC-97A5-4B01-B87F-7BFA4CF5B86D}"/>
              </a:ext>
            </a:extLst>
          </p:cNvPr>
          <p:cNvSpPr>
            <a:spLocks noGrp="1"/>
          </p:cNvSpPr>
          <p:nvPr>
            <p:ph type="sldNum" sz="quarter" idx="12"/>
          </p:nvPr>
        </p:nvSpPr>
        <p:spPr/>
        <p:txBody>
          <a:bodyPr/>
          <a:lstStyle/>
          <a:p>
            <a:fld id="{2AA28BE3-498B-48F1-ABAF-F6DBDCF85DE5}" type="slidenum">
              <a:rPr lang="en-US" smtClean="0"/>
              <a:t>‹#›</a:t>
            </a:fld>
            <a:endParaRPr lang="en-US"/>
          </a:p>
        </p:txBody>
      </p:sp>
    </p:spTree>
    <p:extLst>
      <p:ext uri="{BB962C8B-B14F-4D97-AF65-F5344CB8AC3E}">
        <p14:creationId xmlns:p14="http://schemas.microsoft.com/office/powerpoint/2010/main" val="4085040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F8B85-5B44-4857-A48F-8370FCD6E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6AA857-5F5B-4907-9FEC-5F2E5C9FB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05711-7B4F-4AE5-BBBF-3DD77FF54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F2D42-E334-47F6-954D-FCCB31CAD752}" type="datetimeFigureOut">
              <a:rPr lang="en-US" smtClean="0"/>
              <a:t>8/28/2022</a:t>
            </a:fld>
            <a:endParaRPr lang="en-US"/>
          </a:p>
        </p:txBody>
      </p:sp>
      <p:sp>
        <p:nvSpPr>
          <p:cNvPr id="5" name="Footer Placeholder 4">
            <a:extLst>
              <a:ext uri="{FF2B5EF4-FFF2-40B4-BE49-F238E27FC236}">
                <a16:creationId xmlns:a16="http://schemas.microsoft.com/office/drawing/2014/main" id="{60FBE12C-C5A8-4921-A80D-56D85E9EE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93158D-2A36-45BC-8122-CF38F3118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28BE3-498B-48F1-ABAF-F6DBDCF85DE5}" type="slidenum">
              <a:rPr lang="en-US" smtClean="0"/>
              <a:t>‹#›</a:t>
            </a:fld>
            <a:endParaRPr lang="en-US"/>
          </a:p>
        </p:txBody>
      </p:sp>
    </p:spTree>
    <p:extLst>
      <p:ext uri="{BB962C8B-B14F-4D97-AF65-F5344CB8AC3E}">
        <p14:creationId xmlns:p14="http://schemas.microsoft.com/office/powerpoint/2010/main" val="3582160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379D1-9842-499D-B281-9A0243CED47C}"/>
              </a:ext>
            </a:extLst>
          </p:cNvPr>
          <p:cNvSpPr>
            <a:spLocks noGrp="1"/>
          </p:cNvSpPr>
          <p:nvPr>
            <p:ph type="ctrTitle"/>
          </p:nvPr>
        </p:nvSpPr>
        <p:spPr>
          <a:xfrm>
            <a:off x="1524000" y="1293338"/>
            <a:ext cx="9144000" cy="3274592"/>
          </a:xfrm>
        </p:spPr>
        <p:txBody>
          <a:bodyPr anchor="ctr">
            <a:normAutofit/>
          </a:bodyPr>
          <a:lstStyle/>
          <a:p>
            <a:r>
              <a:rPr lang="en-US" sz="7200" dirty="0"/>
              <a:t>Credit EDA Case Study</a:t>
            </a:r>
          </a:p>
        </p:txBody>
      </p:sp>
      <p:sp>
        <p:nvSpPr>
          <p:cNvPr id="3" name="Subtitle 2">
            <a:extLst>
              <a:ext uri="{FF2B5EF4-FFF2-40B4-BE49-F238E27FC236}">
                <a16:creationId xmlns:a16="http://schemas.microsoft.com/office/drawing/2014/main" id="{C5603ED8-4447-4FDF-AD11-A4E4D21C9DC0}"/>
              </a:ext>
            </a:extLst>
          </p:cNvPr>
          <p:cNvSpPr>
            <a:spLocks noGrp="1"/>
          </p:cNvSpPr>
          <p:nvPr>
            <p:ph type="subTitle" idx="1"/>
          </p:nvPr>
        </p:nvSpPr>
        <p:spPr>
          <a:xfrm>
            <a:off x="1524000" y="5514052"/>
            <a:ext cx="9144000" cy="651910"/>
          </a:xfrm>
        </p:spPr>
        <p:txBody>
          <a:bodyPr anchor="ctr">
            <a:normAutofit/>
          </a:bodyPr>
          <a:lstStyle/>
          <a:p>
            <a:r>
              <a:rPr lang="en-US" dirty="0"/>
              <a:t>Hanumant Garad</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705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12648" y="365125"/>
            <a:ext cx="5295015" cy="2063808"/>
          </a:xfrm>
        </p:spPr>
        <p:txBody>
          <a:bodyPr anchor="b">
            <a:normAutofit/>
          </a:bodyPr>
          <a:lstStyle/>
          <a:p>
            <a:r>
              <a:rPr lang="en-US" sz="5000"/>
              <a:t>Segmented Univariate Analysis</a:t>
            </a:r>
          </a:p>
        </p:txBody>
      </p:sp>
      <p:sp>
        <p:nvSpPr>
          <p:cNvPr id="21"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612648" y="2908005"/>
            <a:ext cx="5295015" cy="3268957"/>
          </a:xfrm>
        </p:spPr>
        <p:txBody>
          <a:bodyPr>
            <a:normAutofit/>
          </a:bodyPr>
          <a:lstStyle/>
          <a:p>
            <a:pPr marL="0" indent="0">
              <a:buNone/>
            </a:pPr>
            <a:r>
              <a:rPr lang="en-US" sz="1800" dirty="0"/>
              <a:t>Categorical Variables:</a:t>
            </a:r>
          </a:p>
          <a:p>
            <a:pPr>
              <a:buFont typeface="Wingdings" panose="05000000000000000000" pitchFamily="2" charset="2"/>
              <a:buChar char="ü"/>
            </a:pPr>
            <a:r>
              <a:rPr lang="en-US" sz="1600" dirty="0"/>
              <a:t>Defaulter applicants taken more cash loan compared to repayer applicants.</a:t>
            </a:r>
          </a:p>
          <a:p>
            <a:pPr>
              <a:buFont typeface="Wingdings" panose="05000000000000000000" pitchFamily="2" charset="2"/>
              <a:buChar char="ü"/>
            </a:pPr>
            <a:r>
              <a:rPr lang="en-US" sz="1600" dirty="0"/>
              <a:t>Female applied for loan higher than male and comparatively male defaulters are more compared to male repayers.</a:t>
            </a:r>
          </a:p>
          <a:p>
            <a:pPr>
              <a:buFont typeface="Wingdings" panose="05000000000000000000" pitchFamily="2" charset="2"/>
              <a:buChar char="ü"/>
            </a:pPr>
            <a:r>
              <a:rPr lang="en-US" sz="1600" dirty="0"/>
              <a:t>Who does not have car they are slightly more in defaulter group.</a:t>
            </a:r>
          </a:p>
          <a:p>
            <a:pPr>
              <a:buFont typeface="Wingdings" panose="05000000000000000000" pitchFamily="2" charset="2"/>
              <a:buChar char="ü"/>
            </a:pPr>
            <a:r>
              <a:rPr lang="en-US" sz="1600" dirty="0"/>
              <a:t>It seems there is no influence of property for getting loan.</a:t>
            </a:r>
          </a:p>
          <a:p>
            <a:pPr marL="0" indent="0">
              <a:buNone/>
            </a:pPr>
            <a:r>
              <a:rPr lang="en-US" sz="1500" dirty="0"/>
              <a:t> </a:t>
            </a:r>
          </a:p>
          <a:p>
            <a:endParaRPr lang="en-US" sz="1500" dirty="0"/>
          </a:p>
          <a:p>
            <a:endParaRPr lang="en-US" sz="1500" dirty="0"/>
          </a:p>
          <a:p>
            <a:endParaRPr lang="en-US" sz="1500" dirty="0"/>
          </a:p>
        </p:txBody>
      </p:sp>
      <p:pic>
        <p:nvPicPr>
          <p:cNvPr id="10" name="Picture 9">
            <a:extLst>
              <a:ext uri="{FF2B5EF4-FFF2-40B4-BE49-F238E27FC236}">
                <a16:creationId xmlns:a16="http://schemas.microsoft.com/office/drawing/2014/main" id="{7662F5C9-4012-4F70-9682-90903D287F1C}"/>
              </a:ext>
            </a:extLst>
          </p:cNvPr>
          <p:cNvPicPr>
            <a:picLocks noChangeAspect="1"/>
          </p:cNvPicPr>
          <p:nvPr/>
        </p:nvPicPr>
        <p:blipFill>
          <a:blip r:embed="rId2"/>
          <a:stretch>
            <a:fillRect/>
          </a:stretch>
        </p:blipFill>
        <p:spPr>
          <a:xfrm>
            <a:off x="7196716" y="3729788"/>
            <a:ext cx="3922062" cy="2725832"/>
          </a:xfrm>
          <a:prstGeom prst="rect">
            <a:avLst/>
          </a:prstGeom>
        </p:spPr>
      </p:pic>
      <p:pic>
        <p:nvPicPr>
          <p:cNvPr id="14" name="Picture 13">
            <a:extLst>
              <a:ext uri="{FF2B5EF4-FFF2-40B4-BE49-F238E27FC236}">
                <a16:creationId xmlns:a16="http://schemas.microsoft.com/office/drawing/2014/main" id="{2F4D0437-BA55-4E21-B5EB-DC6D976B1649}"/>
              </a:ext>
            </a:extLst>
          </p:cNvPr>
          <p:cNvPicPr>
            <a:picLocks noChangeAspect="1"/>
          </p:cNvPicPr>
          <p:nvPr/>
        </p:nvPicPr>
        <p:blipFill>
          <a:blip r:embed="rId3"/>
          <a:stretch>
            <a:fillRect/>
          </a:stretch>
        </p:blipFill>
        <p:spPr>
          <a:xfrm>
            <a:off x="7281644" y="1849879"/>
            <a:ext cx="4420218" cy="1436570"/>
          </a:xfrm>
          <a:prstGeom prst="rect">
            <a:avLst/>
          </a:prstGeom>
        </p:spPr>
      </p:pic>
      <p:pic>
        <p:nvPicPr>
          <p:cNvPr id="12" name="Picture 11">
            <a:extLst>
              <a:ext uri="{FF2B5EF4-FFF2-40B4-BE49-F238E27FC236}">
                <a16:creationId xmlns:a16="http://schemas.microsoft.com/office/drawing/2014/main" id="{EDB0E2E9-8F51-485E-BDCC-A9993786B2DC}"/>
              </a:ext>
            </a:extLst>
          </p:cNvPr>
          <p:cNvPicPr>
            <a:picLocks noChangeAspect="1"/>
          </p:cNvPicPr>
          <p:nvPr/>
        </p:nvPicPr>
        <p:blipFill>
          <a:blip r:embed="rId4"/>
          <a:stretch>
            <a:fillRect/>
          </a:stretch>
        </p:blipFill>
        <p:spPr>
          <a:xfrm>
            <a:off x="7038602" y="240840"/>
            <a:ext cx="4294348" cy="1277568"/>
          </a:xfrm>
          <a:prstGeom prst="rect">
            <a:avLst/>
          </a:prstGeom>
        </p:spPr>
      </p:pic>
    </p:spTree>
    <p:extLst>
      <p:ext uri="{BB962C8B-B14F-4D97-AF65-F5344CB8AC3E}">
        <p14:creationId xmlns:p14="http://schemas.microsoft.com/office/powerpoint/2010/main" val="125325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12648" y="365125"/>
            <a:ext cx="5295015" cy="2063808"/>
          </a:xfrm>
        </p:spPr>
        <p:txBody>
          <a:bodyPr anchor="b">
            <a:normAutofit/>
          </a:bodyPr>
          <a:lstStyle/>
          <a:p>
            <a:r>
              <a:rPr lang="en-US" sz="5000" dirty="0"/>
              <a:t>Segmented Univariate Analysis</a:t>
            </a:r>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612648" y="2908006"/>
            <a:ext cx="5295015" cy="2234446"/>
          </a:xfrm>
        </p:spPr>
        <p:txBody>
          <a:bodyPr>
            <a:normAutofit lnSpcReduction="10000"/>
          </a:bodyPr>
          <a:lstStyle/>
          <a:p>
            <a:pPr marL="0" indent="0">
              <a:buNone/>
            </a:pPr>
            <a:r>
              <a:rPr lang="en-US" sz="1800" dirty="0"/>
              <a:t>Categorical Variables:</a:t>
            </a:r>
          </a:p>
          <a:p>
            <a:pPr>
              <a:buFont typeface="Wingdings" panose="05000000000000000000" pitchFamily="2" charset="2"/>
              <a:buChar char="ü"/>
            </a:pPr>
            <a:r>
              <a:rPr lang="en-US" sz="1600" dirty="0"/>
              <a:t>Clients from working professionals and commercial associates applied for loan almost 70% of the whole.  Working professionals having high risk to default and businessman and state servants has less risk to default.</a:t>
            </a:r>
          </a:p>
          <a:p>
            <a:pPr>
              <a:buFont typeface="Wingdings" panose="05000000000000000000" pitchFamily="2" charset="2"/>
              <a:buChar char="ü"/>
            </a:pPr>
            <a:r>
              <a:rPr lang="en-US" sz="1600" dirty="0"/>
              <a:t>Those who are married applied for loan in majority (almost 60%) compared to others and very low % of widow applied for loan compared to others.  Risk to default lies with Single / not married clients. </a:t>
            </a:r>
          </a:p>
          <a:p>
            <a:endParaRPr lang="en-US" sz="1500" dirty="0"/>
          </a:p>
          <a:p>
            <a:endParaRPr lang="en-US" sz="1500" dirty="0"/>
          </a:p>
          <a:p>
            <a:endParaRPr lang="en-US" sz="1500" dirty="0"/>
          </a:p>
        </p:txBody>
      </p:sp>
      <p:pic>
        <p:nvPicPr>
          <p:cNvPr id="5" name="Picture 4">
            <a:extLst>
              <a:ext uri="{FF2B5EF4-FFF2-40B4-BE49-F238E27FC236}">
                <a16:creationId xmlns:a16="http://schemas.microsoft.com/office/drawing/2014/main" id="{7314B2F5-C70C-4A5A-8462-A1400CFCE929}"/>
              </a:ext>
            </a:extLst>
          </p:cNvPr>
          <p:cNvPicPr>
            <a:picLocks noChangeAspect="1"/>
          </p:cNvPicPr>
          <p:nvPr/>
        </p:nvPicPr>
        <p:blipFill>
          <a:blip r:embed="rId2"/>
          <a:stretch>
            <a:fillRect/>
          </a:stretch>
        </p:blipFill>
        <p:spPr>
          <a:xfrm>
            <a:off x="6387697" y="478173"/>
            <a:ext cx="5373668" cy="2734706"/>
          </a:xfrm>
          <a:prstGeom prst="rect">
            <a:avLst/>
          </a:prstGeom>
        </p:spPr>
      </p:pic>
      <p:pic>
        <p:nvPicPr>
          <p:cNvPr id="7" name="Picture 6">
            <a:extLst>
              <a:ext uri="{FF2B5EF4-FFF2-40B4-BE49-F238E27FC236}">
                <a16:creationId xmlns:a16="http://schemas.microsoft.com/office/drawing/2014/main" id="{A786794A-4E9B-4983-8A36-035C66E93C96}"/>
              </a:ext>
            </a:extLst>
          </p:cNvPr>
          <p:cNvPicPr>
            <a:picLocks noChangeAspect="1"/>
          </p:cNvPicPr>
          <p:nvPr/>
        </p:nvPicPr>
        <p:blipFill>
          <a:blip r:embed="rId3"/>
          <a:stretch>
            <a:fillRect/>
          </a:stretch>
        </p:blipFill>
        <p:spPr>
          <a:xfrm>
            <a:off x="6545003" y="3429000"/>
            <a:ext cx="5295015" cy="2606597"/>
          </a:xfrm>
          <a:prstGeom prst="rect">
            <a:avLst/>
          </a:prstGeom>
        </p:spPr>
      </p:pic>
    </p:spTree>
    <p:extLst>
      <p:ext uri="{BB962C8B-B14F-4D97-AF65-F5344CB8AC3E}">
        <p14:creationId xmlns:p14="http://schemas.microsoft.com/office/powerpoint/2010/main" val="58040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12648" y="365125"/>
            <a:ext cx="5295015" cy="2063808"/>
          </a:xfrm>
        </p:spPr>
        <p:txBody>
          <a:bodyPr anchor="b">
            <a:normAutofit/>
          </a:bodyPr>
          <a:lstStyle/>
          <a:p>
            <a:r>
              <a:rPr lang="en-US" sz="5000" dirty="0"/>
              <a:t>Segmented Univariate Analysis</a:t>
            </a:r>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612648" y="2908006"/>
            <a:ext cx="5295015" cy="2234446"/>
          </a:xfrm>
        </p:spPr>
        <p:txBody>
          <a:bodyPr>
            <a:normAutofit lnSpcReduction="10000"/>
          </a:bodyPr>
          <a:lstStyle/>
          <a:p>
            <a:pPr marL="0" indent="0">
              <a:buNone/>
            </a:pPr>
            <a:r>
              <a:rPr lang="en-US" sz="1800" dirty="0"/>
              <a:t>Categorical Variables:</a:t>
            </a:r>
          </a:p>
          <a:p>
            <a:pPr>
              <a:buFont typeface="Wingdings" panose="05000000000000000000" pitchFamily="2" charset="2"/>
              <a:buChar char="ü"/>
            </a:pPr>
            <a:r>
              <a:rPr lang="en-US" sz="1600" dirty="0"/>
              <a:t>Clients living with parents and having own house / apartment applied for loan in majority compared to others.  Clients living with parents are slightly risk to default.</a:t>
            </a:r>
          </a:p>
          <a:p>
            <a:pPr>
              <a:buFont typeface="Wingdings" panose="05000000000000000000" pitchFamily="2" charset="2"/>
              <a:buChar char="ü"/>
            </a:pPr>
            <a:r>
              <a:rPr lang="en-US" sz="1600" dirty="0"/>
              <a:t>Customers from occupation type Missing, Laboreres, Sales staff, Drivers, and Managers applied for loan in highest number compared to others in both target category.   Leboreres, Sales staff and Drivers are high risk to default.</a:t>
            </a:r>
          </a:p>
        </p:txBody>
      </p:sp>
      <p:pic>
        <p:nvPicPr>
          <p:cNvPr id="9" name="Picture 8">
            <a:extLst>
              <a:ext uri="{FF2B5EF4-FFF2-40B4-BE49-F238E27FC236}">
                <a16:creationId xmlns:a16="http://schemas.microsoft.com/office/drawing/2014/main" id="{A8A249C1-E252-41A8-9C85-E0DEE366A144}"/>
              </a:ext>
            </a:extLst>
          </p:cNvPr>
          <p:cNvPicPr>
            <a:picLocks noChangeAspect="1"/>
          </p:cNvPicPr>
          <p:nvPr/>
        </p:nvPicPr>
        <p:blipFill>
          <a:blip r:embed="rId2"/>
          <a:stretch>
            <a:fillRect/>
          </a:stretch>
        </p:blipFill>
        <p:spPr>
          <a:xfrm>
            <a:off x="6448120" y="365125"/>
            <a:ext cx="5391898" cy="2630915"/>
          </a:xfrm>
          <a:prstGeom prst="rect">
            <a:avLst/>
          </a:prstGeom>
        </p:spPr>
      </p:pic>
      <p:pic>
        <p:nvPicPr>
          <p:cNvPr id="11" name="Picture 10">
            <a:extLst>
              <a:ext uri="{FF2B5EF4-FFF2-40B4-BE49-F238E27FC236}">
                <a16:creationId xmlns:a16="http://schemas.microsoft.com/office/drawing/2014/main" id="{435B9461-720A-4988-87BE-5CB0801C6014}"/>
              </a:ext>
            </a:extLst>
          </p:cNvPr>
          <p:cNvPicPr>
            <a:picLocks noChangeAspect="1"/>
          </p:cNvPicPr>
          <p:nvPr/>
        </p:nvPicPr>
        <p:blipFill>
          <a:blip r:embed="rId3"/>
          <a:stretch>
            <a:fillRect/>
          </a:stretch>
        </p:blipFill>
        <p:spPr>
          <a:xfrm>
            <a:off x="6495787" y="3545381"/>
            <a:ext cx="5344230" cy="2630915"/>
          </a:xfrm>
          <a:prstGeom prst="rect">
            <a:avLst/>
          </a:prstGeom>
        </p:spPr>
      </p:pic>
    </p:spTree>
    <p:extLst>
      <p:ext uri="{BB962C8B-B14F-4D97-AF65-F5344CB8AC3E}">
        <p14:creationId xmlns:p14="http://schemas.microsoft.com/office/powerpoint/2010/main" val="38892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12648" y="365125"/>
            <a:ext cx="5295015" cy="2063808"/>
          </a:xfrm>
        </p:spPr>
        <p:txBody>
          <a:bodyPr anchor="b">
            <a:normAutofit/>
          </a:bodyPr>
          <a:lstStyle/>
          <a:p>
            <a:r>
              <a:rPr lang="en-US" sz="5000" dirty="0"/>
              <a:t>Segmented Univariate Analysis</a:t>
            </a:r>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612648" y="2908006"/>
            <a:ext cx="5295015" cy="2234446"/>
          </a:xfrm>
        </p:spPr>
        <p:txBody>
          <a:bodyPr>
            <a:normAutofit fontScale="92500" lnSpcReduction="20000"/>
          </a:bodyPr>
          <a:lstStyle/>
          <a:p>
            <a:pPr marL="0" indent="0">
              <a:buNone/>
            </a:pPr>
            <a:r>
              <a:rPr lang="en-US" sz="1900" dirty="0"/>
              <a:t>Numerical Variables:</a:t>
            </a:r>
          </a:p>
          <a:p>
            <a:pPr>
              <a:buFont typeface="Wingdings" panose="05000000000000000000" pitchFamily="2" charset="2"/>
              <a:buChar char="ü"/>
            </a:pPr>
            <a:r>
              <a:rPr lang="en-US" sz="1700" dirty="0"/>
              <a:t>In both target category, majority of the clients have either 0 or 1 child.</a:t>
            </a:r>
          </a:p>
          <a:p>
            <a:pPr>
              <a:buFont typeface="Wingdings" panose="05000000000000000000" pitchFamily="2" charset="2"/>
              <a:buChar char="ü"/>
            </a:pPr>
            <a:r>
              <a:rPr lang="en-US" sz="1700" dirty="0"/>
              <a:t>Clients in defaulter category have 2-3 family members whereas repayer clients have 2 family members in majority.  Clients with more family members could be risk to default.</a:t>
            </a:r>
          </a:p>
          <a:p>
            <a:pPr>
              <a:buFont typeface="Wingdings" panose="05000000000000000000" pitchFamily="2" charset="2"/>
              <a:buChar char="ü"/>
            </a:pPr>
            <a:r>
              <a:rPr lang="en-US" sz="1700" dirty="0"/>
              <a:t>50% of repayer clients are in 35-55 age group and defaulter clients are in 30-50 age group.  It seems slightly younger clients are risk to default.</a:t>
            </a:r>
          </a:p>
        </p:txBody>
      </p:sp>
      <p:pic>
        <p:nvPicPr>
          <p:cNvPr id="5" name="Picture 4">
            <a:extLst>
              <a:ext uri="{FF2B5EF4-FFF2-40B4-BE49-F238E27FC236}">
                <a16:creationId xmlns:a16="http://schemas.microsoft.com/office/drawing/2014/main" id="{676E406C-ECCA-46EB-91C5-AE114F136CD7}"/>
              </a:ext>
            </a:extLst>
          </p:cNvPr>
          <p:cNvPicPr>
            <a:picLocks noChangeAspect="1"/>
          </p:cNvPicPr>
          <p:nvPr/>
        </p:nvPicPr>
        <p:blipFill>
          <a:blip r:embed="rId2"/>
          <a:stretch>
            <a:fillRect/>
          </a:stretch>
        </p:blipFill>
        <p:spPr>
          <a:xfrm>
            <a:off x="6593747" y="134775"/>
            <a:ext cx="5100964" cy="2106663"/>
          </a:xfrm>
          <a:prstGeom prst="rect">
            <a:avLst/>
          </a:prstGeom>
        </p:spPr>
      </p:pic>
      <p:pic>
        <p:nvPicPr>
          <p:cNvPr id="10" name="Picture 9">
            <a:extLst>
              <a:ext uri="{FF2B5EF4-FFF2-40B4-BE49-F238E27FC236}">
                <a16:creationId xmlns:a16="http://schemas.microsoft.com/office/drawing/2014/main" id="{6398D27C-95A4-47B1-8B53-7D239A9DD48F}"/>
              </a:ext>
            </a:extLst>
          </p:cNvPr>
          <p:cNvPicPr>
            <a:picLocks noChangeAspect="1"/>
          </p:cNvPicPr>
          <p:nvPr/>
        </p:nvPicPr>
        <p:blipFill>
          <a:blip r:embed="rId3"/>
          <a:stretch>
            <a:fillRect/>
          </a:stretch>
        </p:blipFill>
        <p:spPr>
          <a:xfrm>
            <a:off x="6593747" y="4663388"/>
            <a:ext cx="5236903" cy="2138002"/>
          </a:xfrm>
          <a:prstGeom prst="rect">
            <a:avLst/>
          </a:prstGeom>
        </p:spPr>
      </p:pic>
      <p:pic>
        <p:nvPicPr>
          <p:cNvPr id="13" name="Picture 12">
            <a:extLst>
              <a:ext uri="{FF2B5EF4-FFF2-40B4-BE49-F238E27FC236}">
                <a16:creationId xmlns:a16="http://schemas.microsoft.com/office/drawing/2014/main" id="{ACAEE1A2-D584-49B5-AE0C-CEFBF4A16A03}"/>
              </a:ext>
            </a:extLst>
          </p:cNvPr>
          <p:cNvPicPr>
            <a:picLocks noChangeAspect="1"/>
          </p:cNvPicPr>
          <p:nvPr/>
        </p:nvPicPr>
        <p:blipFill>
          <a:blip r:embed="rId4"/>
          <a:stretch>
            <a:fillRect/>
          </a:stretch>
        </p:blipFill>
        <p:spPr>
          <a:xfrm>
            <a:off x="6661716" y="2374769"/>
            <a:ext cx="5100964" cy="2108461"/>
          </a:xfrm>
          <a:prstGeom prst="rect">
            <a:avLst/>
          </a:prstGeom>
        </p:spPr>
      </p:pic>
    </p:spTree>
    <p:extLst>
      <p:ext uri="{BB962C8B-B14F-4D97-AF65-F5344CB8AC3E}">
        <p14:creationId xmlns:p14="http://schemas.microsoft.com/office/powerpoint/2010/main" val="274570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12648" y="365125"/>
            <a:ext cx="5295015" cy="2063808"/>
          </a:xfrm>
        </p:spPr>
        <p:txBody>
          <a:bodyPr anchor="b">
            <a:normAutofit/>
          </a:bodyPr>
          <a:lstStyle/>
          <a:p>
            <a:r>
              <a:rPr lang="en-US" sz="5000" dirty="0"/>
              <a:t>Segmented Univariate Analysis</a:t>
            </a:r>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612648" y="2908006"/>
            <a:ext cx="5295015" cy="2234446"/>
          </a:xfrm>
        </p:spPr>
        <p:txBody>
          <a:bodyPr>
            <a:normAutofit lnSpcReduction="10000"/>
          </a:bodyPr>
          <a:lstStyle/>
          <a:p>
            <a:pPr marL="0" indent="0">
              <a:buNone/>
            </a:pPr>
            <a:r>
              <a:rPr lang="en-US" sz="1800" dirty="0"/>
              <a:t>Numerical Variables:</a:t>
            </a:r>
          </a:p>
          <a:p>
            <a:pPr>
              <a:buFont typeface="Wingdings" panose="05000000000000000000" pitchFamily="2" charset="2"/>
              <a:buChar char="ü"/>
            </a:pPr>
            <a:r>
              <a:rPr lang="en-US" sz="1600" dirty="0"/>
              <a:t>50% of repayer clients have 2-7 years of work experience and defaulter clients have 1-6 years of work experience.  It slightly sense that lower experience clients are risk to default.</a:t>
            </a:r>
          </a:p>
          <a:p>
            <a:pPr>
              <a:buFont typeface="Wingdings" panose="05000000000000000000" pitchFamily="2" charset="2"/>
              <a:buChar char="ü"/>
            </a:pPr>
            <a:r>
              <a:rPr lang="en-US" sz="1600" dirty="0"/>
              <a:t>Median income of defaulters is slightly lower than repayers’ median income.</a:t>
            </a:r>
          </a:p>
          <a:p>
            <a:pPr>
              <a:buFont typeface="Wingdings" panose="05000000000000000000" pitchFamily="2" charset="2"/>
              <a:buChar char="ü"/>
            </a:pPr>
            <a:r>
              <a:rPr lang="en-US" sz="1600" dirty="0"/>
              <a:t>Amount of loan credit almost same in both target category.</a:t>
            </a:r>
          </a:p>
        </p:txBody>
      </p:sp>
      <p:pic>
        <p:nvPicPr>
          <p:cNvPr id="6" name="Picture 5">
            <a:extLst>
              <a:ext uri="{FF2B5EF4-FFF2-40B4-BE49-F238E27FC236}">
                <a16:creationId xmlns:a16="http://schemas.microsoft.com/office/drawing/2014/main" id="{DA3722BB-3094-47B8-ACCA-F5DF02E540E4}"/>
              </a:ext>
            </a:extLst>
          </p:cNvPr>
          <p:cNvPicPr>
            <a:picLocks noChangeAspect="1"/>
          </p:cNvPicPr>
          <p:nvPr/>
        </p:nvPicPr>
        <p:blipFill>
          <a:blip r:embed="rId2"/>
          <a:stretch>
            <a:fillRect/>
          </a:stretch>
        </p:blipFill>
        <p:spPr>
          <a:xfrm>
            <a:off x="6659418" y="46180"/>
            <a:ext cx="5171232" cy="2111437"/>
          </a:xfrm>
          <a:prstGeom prst="rect">
            <a:avLst/>
          </a:prstGeom>
        </p:spPr>
      </p:pic>
      <p:pic>
        <p:nvPicPr>
          <p:cNvPr id="9" name="Picture 8">
            <a:extLst>
              <a:ext uri="{FF2B5EF4-FFF2-40B4-BE49-F238E27FC236}">
                <a16:creationId xmlns:a16="http://schemas.microsoft.com/office/drawing/2014/main" id="{A944BD9D-6878-455D-83DF-2D84D5EC3976}"/>
              </a:ext>
            </a:extLst>
          </p:cNvPr>
          <p:cNvPicPr>
            <a:picLocks noChangeAspect="1"/>
          </p:cNvPicPr>
          <p:nvPr/>
        </p:nvPicPr>
        <p:blipFill>
          <a:blip r:embed="rId3"/>
          <a:stretch>
            <a:fillRect/>
          </a:stretch>
        </p:blipFill>
        <p:spPr>
          <a:xfrm>
            <a:off x="6654215" y="2302928"/>
            <a:ext cx="5171232" cy="2138390"/>
          </a:xfrm>
          <a:prstGeom prst="rect">
            <a:avLst/>
          </a:prstGeom>
        </p:spPr>
      </p:pic>
      <p:pic>
        <p:nvPicPr>
          <p:cNvPr id="12" name="Picture 11">
            <a:extLst>
              <a:ext uri="{FF2B5EF4-FFF2-40B4-BE49-F238E27FC236}">
                <a16:creationId xmlns:a16="http://schemas.microsoft.com/office/drawing/2014/main" id="{0F73FBC6-0843-4F2D-9B75-D329AEDD4128}"/>
              </a:ext>
            </a:extLst>
          </p:cNvPr>
          <p:cNvPicPr>
            <a:picLocks noChangeAspect="1"/>
          </p:cNvPicPr>
          <p:nvPr/>
        </p:nvPicPr>
        <p:blipFill>
          <a:blip r:embed="rId4"/>
          <a:stretch>
            <a:fillRect/>
          </a:stretch>
        </p:blipFill>
        <p:spPr>
          <a:xfrm>
            <a:off x="6654215" y="4505246"/>
            <a:ext cx="5171232" cy="2160750"/>
          </a:xfrm>
          <a:prstGeom prst="rect">
            <a:avLst/>
          </a:prstGeom>
        </p:spPr>
      </p:pic>
    </p:spTree>
    <p:extLst>
      <p:ext uri="{BB962C8B-B14F-4D97-AF65-F5344CB8AC3E}">
        <p14:creationId xmlns:p14="http://schemas.microsoft.com/office/powerpoint/2010/main" val="1272284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12648" y="365125"/>
            <a:ext cx="5295015" cy="2063808"/>
          </a:xfrm>
        </p:spPr>
        <p:txBody>
          <a:bodyPr anchor="b">
            <a:normAutofit/>
          </a:bodyPr>
          <a:lstStyle/>
          <a:p>
            <a:r>
              <a:rPr lang="en-US" sz="5000" dirty="0"/>
              <a:t>Segmented Bivariate Analysis</a:t>
            </a:r>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612648" y="2908006"/>
            <a:ext cx="5295015" cy="2234446"/>
          </a:xfrm>
        </p:spPr>
        <p:txBody>
          <a:bodyPr>
            <a:normAutofit/>
          </a:bodyPr>
          <a:lstStyle/>
          <a:p>
            <a:pPr marL="0" indent="0">
              <a:buNone/>
            </a:pPr>
            <a:r>
              <a:rPr lang="en-US" sz="1800" dirty="0"/>
              <a:t>Numerical Variables vs Numerical Variables:</a:t>
            </a:r>
          </a:p>
          <a:p>
            <a:pPr>
              <a:buFont typeface="Wingdings" panose="05000000000000000000" pitchFamily="2" charset="2"/>
              <a:buChar char="ü"/>
            </a:pPr>
            <a:r>
              <a:rPr lang="en-US" sz="1600" dirty="0"/>
              <a:t>Loan Amount is strongly correlated with goods price for what loan applied.</a:t>
            </a:r>
          </a:p>
          <a:p>
            <a:pPr>
              <a:buFont typeface="Wingdings" panose="05000000000000000000" pitchFamily="2" charset="2"/>
              <a:buChar char="ü"/>
            </a:pPr>
            <a:r>
              <a:rPr lang="en-US" sz="1600" dirty="0"/>
              <a:t>Number of children is also showing relationship with count of family members.</a:t>
            </a:r>
          </a:p>
          <a:p>
            <a:pPr>
              <a:buFont typeface="Wingdings" panose="05000000000000000000" pitchFamily="2" charset="2"/>
              <a:buChar char="ü"/>
            </a:pPr>
            <a:r>
              <a:rPr lang="en-US" sz="1600" dirty="0"/>
              <a:t>Loan Installment amount is highly correlated with goods price for what loan applied and loan credit amount.</a:t>
            </a:r>
          </a:p>
        </p:txBody>
      </p:sp>
      <p:pic>
        <p:nvPicPr>
          <p:cNvPr id="11" name="Picture 10">
            <a:extLst>
              <a:ext uri="{FF2B5EF4-FFF2-40B4-BE49-F238E27FC236}">
                <a16:creationId xmlns:a16="http://schemas.microsoft.com/office/drawing/2014/main" id="{B1BC1D00-A308-4C61-8C62-A765799077FC}"/>
              </a:ext>
            </a:extLst>
          </p:cNvPr>
          <p:cNvPicPr>
            <a:picLocks noChangeAspect="1"/>
          </p:cNvPicPr>
          <p:nvPr/>
        </p:nvPicPr>
        <p:blipFill>
          <a:blip r:embed="rId2"/>
          <a:stretch>
            <a:fillRect/>
          </a:stretch>
        </p:blipFill>
        <p:spPr>
          <a:xfrm>
            <a:off x="7703687" y="152946"/>
            <a:ext cx="3875665" cy="3276054"/>
          </a:xfrm>
          <a:prstGeom prst="rect">
            <a:avLst/>
          </a:prstGeom>
        </p:spPr>
      </p:pic>
      <p:pic>
        <p:nvPicPr>
          <p:cNvPr id="14" name="Picture 13">
            <a:extLst>
              <a:ext uri="{FF2B5EF4-FFF2-40B4-BE49-F238E27FC236}">
                <a16:creationId xmlns:a16="http://schemas.microsoft.com/office/drawing/2014/main" id="{5B3A0D00-3AFD-478E-B953-D2F4F3546273}"/>
              </a:ext>
            </a:extLst>
          </p:cNvPr>
          <p:cNvPicPr>
            <a:picLocks noChangeAspect="1"/>
          </p:cNvPicPr>
          <p:nvPr/>
        </p:nvPicPr>
        <p:blipFill>
          <a:blip r:embed="rId3"/>
          <a:stretch>
            <a:fillRect/>
          </a:stretch>
        </p:blipFill>
        <p:spPr>
          <a:xfrm>
            <a:off x="7680577" y="3581946"/>
            <a:ext cx="3898775" cy="3276054"/>
          </a:xfrm>
          <a:prstGeom prst="rect">
            <a:avLst/>
          </a:prstGeom>
        </p:spPr>
      </p:pic>
    </p:spTree>
    <p:extLst>
      <p:ext uri="{BB962C8B-B14F-4D97-AF65-F5344CB8AC3E}">
        <p14:creationId xmlns:p14="http://schemas.microsoft.com/office/powerpoint/2010/main" val="234746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12648" y="365125"/>
            <a:ext cx="5295015" cy="2063808"/>
          </a:xfrm>
        </p:spPr>
        <p:txBody>
          <a:bodyPr anchor="b">
            <a:normAutofit/>
          </a:bodyPr>
          <a:lstStyle/>
          <a:p>
            <a:r>
              <a:rPr lang="en-US" sz="5000" dirty="0"/>
              <a:t>Segmented Bivariate Analysis</a:t>
            </a:r>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612648" y="2908006"/>
            <a:ext cx="5295015" cy="2234446"/>
          </a:xfrm>
        </p:spPr>
        <p:txBody>
          <a:bodyPr>
            <a:normAutofit fontScale="92500" lnSpcReduction="10000"/>
          </a:bodyPr>
          <a:lstStyle/>
          <a:p>
            <a:pPr marL="0" indent="0">
              <a:buNone/>
            </a:pPr>
            <a:r>
              <a:rPr lang="en-US" sz="1800" dirty="0"/>
              <a:t>Numerical Variables vs Categorical Variables:</a:t>
            </a:r>
          </a:p>
          <a:p>
            <a:pPr>
              <a:buFont typeface="Wingdings" panose="05000000000000000000" pitchFamily="2" charset="2"/>
              <a:buChar char="ü"/>
            </a:pPr>
            <a:r>
              <a:rPr lang="en-US" sz="1600" dirty="0"/>
              <a:t>Total Income of male clients is more than female clients in both target category.</a:t>
            </a:r>
          </a:p>
          <a:p>
            <a:pPr>
              <a:buFont typeface="Wingdings" panose="05000000000000000000" pitchFamily="2" charset="2"/>
              <a:buChar char="ü"/>
            </a:pPr>
            <a:r>
              <a:rPr lang="en-US" sz="1600" dirty="0"/>
              <a:t>Proportion of the loan credit is almost equal for male and female in both target category though males’ total income is on high side.</a:t>
            </a:r>
          </a:p>
          <a:p>
            <a:pPr>
              <a:buFont typeface="Wingdings" panose="05000000000000000000" pitchFamily="2" charset="2"/>
              <a:buChar char="ü"/>
            </a:pPr>
            <a:r>
              <a:rPr lang="en-US" sz="1600" dirty="0"/>
              <a:t>Loan Installment amount for male is higher than female in both target category.  May be female gets discount on loan interest rates.</a:t>
            </a:r>
          </a:p>
        </p:txBody>
      </p:sp>
      <p:pic>
        <p:nvPicPr>
          <p:cNvPr id="5" name="Picture 4">
            <a:extLst>
              <a:ext uri="{FF2B5EF4-FFF2-40B4-BE49-F238E27FC236}">
                <a16:creationId xmlns:a16="http://schemas.microsoft.com/office/drawing/2014/main" id="{E9F21EE6-97EB-448B-8284-8F3881199516}"/>
              </a:ext>
            </a:extLst>
          </p:cNvPr>
          <p:cNvPicPr>
            <a:picLocks noChangeAspect="1"/>
          </p:cNvPicPr>
          <p:nvPr/>
        </p:nvPicPr>
        <p:blipFill>
          <a:blip r:embed="rId2"/>
          <a:stretch>
            <a:fillRect/>
          </a:stretch>
        </p:blipFill>
        <p:spPr>
          <a:xfrm>
            <a:off x="6096000" y="134218"/>
            <a:ext cx="5727542" cy="2178344"/>
          </a:xfrm>
          <a:prstGeom prst="rect">
            <a:avLst/>
          </a:prstGeom>
        </p:spPr>
      </p:pic>
      <p:pic>
        <p:nvPicPr>
          <p:cNvPr id="7" name="Picture 6">
            <a:extLst>
              <a:ext uri="{FF2B5EF4-FFF2-40B4-BE49-F238E27FC236}">
                <a16:creationId xmlns:a16="http://schemas.microsoft.com/office/drawing/2014/main" id="{486EFE85-571E-473C-BE65-DF68FAF2232F}"/>
              </a:ext>
            </a:extLst>
          </p:cNvPr>
          <p:cNvPicPr>
            <a:picLocks noChangeAspect="1"/>
          </p:cNvPicPr>
          <p:nvPr/>
        </p:nvPicPr>
        <p:blipFill>
          <a:blip r:embed="rId3"/>
          <a:stretch>
            <a:fillRect/>
          </a:stretch>
        </p:blipFill>
        <p:spPr>
          <a:xfrm>
            <a:off x="6062479" y="2275462"/>
            <a:ext cx="5761064" cy="2178344"/>
          </a:xfrm>
          <a:prstGeom prst="rect">
            <a:avLst/>
          </a:prstGeom>
        </p:spPr>
      </p:pic>
      <p:pic>
        <p:nvPicPr>
          <p:cNvPr id="9" name="Picture 8">
            <a:extLst>
              <a:ext uri="{FF2B5EF4-FFF2-40B4-BE49-F238E27FC236}">
                <a16:creationId xmlns:a16="http://schemas.microsoft.com/office/drawing/2014/main" id="{79139C77-D571-47AD-A38F-FC745573FD12}"/>
              </a:ext>
            </a:extLst>
          </p:cNvPr>
          <p:cNvPicPr>
            <a:picLocks noChangeAspect="1"/>
          </p:cNvPicPr>
          <p:nvPr/>
        </p:nvPicPr>
        <p:blipFill>
          <a:blip r:embed="rId4"/>
          <a:stretch>
            <a:fillRect/>
          </a:stretch>
        </p:blipFill>
        <p:spPr>
          <a:xfrm>
            <a:off x="6261422" y="4525524"/>
            <a:ext cx="5562120" cy="2178344"/>
          </a:xfrm>
          <a:prstGeom prst="rect">
            <a:avLst/>
          </a:prstGeom>
        </p:spPr>
      </p:pic>
    </p:spTree>
    <p:extLst>
      <p:ext uri="{BB962C8B-B14F-4D97-AF65-F5344CB8AC3E}">
        <p14:creationId xmlns:p14="http://schemas.microsoft.com/office/powerpoint/2010/main" val="185018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12648" y="365125"/>
            <a:ext cx="5295015" cy="2063808"/>
          </a:xfrm>
        </p:spPr>
        <p:txBody>
          <a:bodyPr anchor="b">
            <a:normAutofit/>
          </a:bodyPr>
          <a:lstStyle/>
          <a:p>
            <a:r>
              <a:rPr lang="en-US" sz="5000" dirty="0"/>
              <a:t>Segmented Bivariate Analysis</a:t>
            </a:r>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612648" y="2908006"/>
            <a:ext cx="5295015" cy="2234446"/>
          </a:xfrm>
        </p:spPr>
        <p:txBody>
          <a:bodyPr>
            <a:normAutofit lnSpcReduction="10000"/>
          </a:bodyPr>
          <a:lstStyle/>
          <a:p>
            <a:pPr marL="0" indent="0">
              <a:buNone/>
            </a:pPr>
            <a:r>
              <a:rPr lang="en-US" sz="1800" dirty="0"/>
              <a:t>Numerical Variables vs Categorical Variables:</a:t>
            </a:r>
          </a:p>
          <a:p>
            <a:pPr>
              <a:buFont typeface="Wingdings" panose="05000000000000000000" pitchFamily="2" charset="2"/>
              <a:buChar char="ü"/>
            </a:pPr>
            <a:r>
              <a:rPr lang="en-US" sz="1600" dirty="0"/>
              <a:t>Male clients are younger than female clients in both target category.</a:t>
            </a:r>
          </a:p>
          <a:p>
            <a:pPr>
              <a:buFont typeface="Wingdings" panose="05000000000000000000" pitchFamily="2" charset="2"/>
              <a:buChar char="ü"/>
            </a:pPr>
            <a:r>
              <a:rPr lang="en-US" sz="1600" dirty="0"/>
              <a:t>Male clients are younger in work experience compared to female clients in both target category.</a:t>
            </a:r>
          </a:p>
          <a:p>
            <a:pPr>
              <a:buFont typeface="Wingdings" panose="05000000000000000000" pitchFamily="2" charset="2"/>
              <a:buChar char="ü"/>
            </a:pPr>
            <a:r>
              <a:rPr lang="en-US" sz="1600" dirty="0"/>
              <a:t>Clients who lives in office apartment and own house eligible for loan credits.  Clients lives with parents are less likely to get high loan credit.</a:t>
            </a:r>
          </a:p>
        </p:txBody>
      </p:sp>
      <p:pic>
        <p:nvPicPr>
          <p:cNvPr id="12" name="Picture 11">
            <a:extLst>
              <a:ext uri="{FF2B5EF4-FFF2-40B4-BE49-F238E27FC236}">
                <a16:creationId xmlns:a16="http://schemas.microsoft.com/office/drawing/2014/main" id="{B7E0E2A9-B4E7-453A-ACFA-5FA78482AD50}"/>
              </a:ext>
            </a:extLst>
          </p:cNvPr>
          <p:cNvPicPr>
            <a:picLocks noChangeAspect="1"/>
          </p:cNvPicPr>
          <p:nvPr/>
        </p:nvPicPr>
        <p:blipFill>
          <a:blip r:embed="rId2"/>
          <a:stretch>
            <a:fillRect/>
          </a:stretch>
        </p:blipFill>
        <p:spPr>
          <a:xfrm>
            <a:off x="6216242" y="4806908"/>
            <a:ext cx="5751764" cy="2025925"/>
          </a:xfrm>
          <a:prstGeom prst="rect">
            <a:avLst/>
          </a:prstGeom>
        </p:spPr>
      </p:pic>
      <p:pic>
        <p:nvPicPr>
          <p:cNvPr id="15" name="Picture 14">
            <a:extLst>
              <a:ext uri="{FF2B5EF4-FFF2-40B4-BE49-F238E27FC236}">
                <a16:creationId xmlns:a16="http://schemas.microsoft.com/office/drawing/2014/main" id="{38B59B68-4DAD-4C98-918D-CDED557E5DFF}"/>
              </a:ext>
            </a:extLst>
          </p:cNvPr>
          <p:cNvPicPr>
            <a:picLocks noChangeAspect="1"/>
          </p:cNvPicPr>
          <p:nvPr/>
        </p:nvPicPr>
        <p:blipFill>
          <a:blip r:embed="rId3"/>
          <a:stretch>
            <a:fillRect/>
          </a:stretch>
        </p:blipFill>
        <p:spPr>
          <a:xfrm>
            <a:off x="6267461" y="41945"/>
            <a:ext cx="5700546" cy="2245515"/>
          </a:xfrm>
          <a:prstGeom prst="rect">
            <a:avLst/>
          </a:prstGeom>
        </p:spPr>
      </p:pic>
      <p:pic>
        <p:nvPicPr>
          <p:cNvPr id="17" name="Picture 16">
            <a:extLst>
              <a:ext uri="{FF2B5EF4-FFF2-40B4-BE49-F238E27FC236}">
                <a16:creationId xmlns:a16="http://schemas.microsoft.com/office/drawing/2014/main" id="{D9CD20D6-175A-4F14-B910-C2F908ACD0B2}"/>
              </a:ext>
            </a:extLst>
          </p:cNvPr>
          <p:cNvPicPr>
            <a:picLocks noChangeAspect="1"/>
          </p:cNvPicPr>
          <p:nvPr/>
        </p:nvPicPr>
        <p:blipFill>
          <a:blip r:embed="rId4"/>
          <a:stretch>
            <a:fillRect/>
          </a:stretch>
        </p:blipFill>
        <p:spPr>
          <a:xfrm>
            <a:off x="6364074" y="2383259"/>
            <a:ext cx="5603932" cy="2234447"/>
          </a:xfrm>
          <a:prstGeom prst="rect">
            <a:avLst/>
          </a:prstGeom>
        </p:spPr>
      </p:pic>
    </p:spTree>
    <p:extLst>
      <p:ext uri="{BB962C8B-B14F-4D97-AF65-F5344CB8AC3E}">
        <p14:creationId xmlns:p14="http://schemas.microsoft.com/office/powerpoint/2010/main" val="394086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30936" y="457200"/>
            <a:ext cx="4343400" cy="1929384"/>
          </a:xfrm>
        </p:spPr>
        <p:txBody>
          <a:bodyPr anchor="ctr">
            <a:normAutofit/>
          </a:bodyPr>
          <a:lstStyle/>
          <a:p>
            <a:r>
              <a:rPr lang="en-US"/>
              <a:t>Segmented Bivariate Analysis</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5541263" y="457200"/>
            <a:ext cx="6007608" cy="1929384"/>
          </a:xfrm>
        </p:spPr>
        <p:txBody>
          <a:bodyPr anchor="ctr">
            <a:normAutofit/>
          </a:bodyPr>
          <a:lstStyle/>
          <a:p>
            <a:pPr marL="0" indent="0">
              <a:buNone/>
            </a:pPr>
            <a:r>
              <a:rPr lang="en-US" sz="1800" dirty="0"/>
              <a:t>Numerical Variables vs Categorical Variables:</a:t>
            </a:r>
          </a:p>
          <a:p>
            <a:pPr>
              <a:buFont typeface="Wingdings" panose="05000000000000000000" pitchFamily="2" charset="2"/>
              <a:buChar char="ü"/>
            </a:pPr>
            <a:r>
              <a:rPr lang="en-US" sz="1600" dirty="0"/>
              <a:t>Clients with accountant and manager role are eligible for more loan credit compared to low skilled laboreres and waiters in both target category</a:t>
            </a:r>
          </a:p>
        </p:txBody>
      </p:sp>
      <p:pic>
        <p:nvPicPr>
          <p:cNvPr id="5" name="Picture 4">
            <a:extLst>
              <a:ext uri="{FF2B5EF4-FFF2-40B4-BE49-F238E27FC236}">
                <a16:creationId xmlns:a16="http://schemas.microsoft.com/office/drawing/2014/main" id="{03431A25-A2D3-4A49-AB84-209246990963}"/>
              </a:ext>
            </a:extLst>
          </p:cNvPr>
          <p:cNvPicPr>
            <a:picLocks noChangeAspect="1"/>
          </p:cNvPicPr>
          <p:nvPr/>
        </p:nvPicPr>
        <p:blipFill>
          <a:blip r:embed="rId2"/>
          <a:stretch>
            <a:fillRect/>
          </a:stretch>
        </p:blipFill>
        <p:spPr>
          <a:xfrm>
            <a:off x="466344" y="3112668"/>
            <a:ext cx="5468112" cy="1927508"/>
          </a:xfrm>
          <a:prstGeom prst="rect">
            <a:avLst/>
          </a:prstGeom>
        </p:spPr>
      </p:pic>
      <p:pic>
        <p:nvPicPr>
          <p:cNvPr id="11" name="Picture 10">
            <a:extLst>
              <a:ext uri="{FF2B5EF4-FFF2-40B4-BE49-F238E27FC236}">
                <a16:creationId xmlns:a16="http://schemas.microsoft.com/office/drawing/2014/main" id="{BCD7A837-93CC-46D7-9CFD-EC7A000E0760}"/>
              </a:ext>
            </a:extLst>
          </p:cNvPr>
          <p:cNvPicPr>
            <a:picLocks noChangeAspect="1"/>
          </p:cNvPicPr>
          <p:nvPr/>
        </p:nvPicPr>
        <p:blipFill>
          <a:blip r:embed="rId3"/>
          <a:stretch>
            <a:fillRect/>
          </a:stretch>
        </p:blipFill>
        <p:spPr>
          <a:xfrm>
            <a:off x="6327648" y="3112668"/>
            <a:ext cx="5468112" cy="1913838"/>
          </a:xfrm>
          <a:prstGeom prst="rect">
            <a:avLst/>
          </a:prstGeom>
        </p:spPr>
      </p:pic>
    </p:spTree>
    <p:extLst>
      <p:ext uri="{BB962C8B-B14F-4D97-AF65-F5344CB8AC3E}">
        <p14:creationId xmlns:p14="http://schemas.microsoft.com/office/powerpoint/2010/main" val="4001399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43467" y="321734"/>
            <a:ext cx="3706860" cy="1157023"/>
          </a:xfrm>
        </p:spPr>
        <p:txBody>
          <a:bodyPr>
            <a:normAutofit/>
          </a:bodyPr>
          <a:lstStyle/>
          <a:p>
            <a:r>
              <a:rPr lang="en-US" sz="3600" dirty="0"/>
              <a:t>Segmented Bivariate Analysis</a:t>
            </a:r>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643469" y="1782981"/>
            <a:ext cx="4008384" cy="4393982"/>
          </a:xfrm>
        </p:spPr>
        <p:txBody>
          <a:bodyPr>
            <a:normAutofit/>
          </a:bodyPr>
          <a:lstStyle/>
          <a:p>
            <a:pPr marL="0" indent="0">
              <a:buNone/>
            </a:pPr>
            <a:r>
              <a:rPr lang="en-US" sz="1800" dirty="0"/>
              <a:t>Categorical Variables vs Categorical Variables:</a:t>
            </a:r>
          </a:p>
          <a:p>
            <a:pPr>
              <a:buFont typeface="Wingdings" panose="05000000000000000000" pitchFamily="2" charset="2"/>
              <a:buChar char="ü"/>
            </a:pPr>
            <a:r>
              <a:rPr lang="en-US" sz="1600" dirty="0"/>
              <a:t>All income group count of female clients is more compared to male clients in both category.</a:t>
            </a:r>
          </a:p>
          <a:p>
            <a:pPr>
              <a:buFont typeface="Wingdings" panose="05000000000000000000" pitchFamily="2" charset="2"/>
              <a:buChar char="ü"/>
            </a:pPr>
            <a:r>
              <a:rPr lang="en-US" sz="1600" dirty="0"/>
              <a:t>Cash loan and revolving loan given to more female clients in both target category.</a:t>
            </a:r>
          </a:p>
          <a:p>
            <a:pPr>
              <a:buFont typeface="Wingdings" panose="05000000000000000000" pitchFamily="2" charset="2"/>
              <a:buChar char="ü"/>
            </a:pPr>
            <a:r>
              <a:rPr lang="en-US" sz="1600" dirty="0"/>
              <a:t>It clearly seen that big loan is not given to low-income group clients and Count of medium range loan is high in medium income group only in both target category. </a:t>
            </a:r>
          </a:p>
        </p:txBody>
      </p:sp>
      <p:grpSp>
        <p:nvGrpSpPr>
          <p:cNvPr id="23"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4"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3B77147-1B88-4952-8A47-4BCAB6370210}"/>
              </a:ext>
            </a:extLst>
          </p:cNvPr>
          <p:cNvPicPr>
            <a:picLocks noChangeAspect="1"/>
          </p:cNvPicPr>
          <p:nvPr/>
        </p:nvPicPr>
        <p:blipFill>
          <a:blip r:embed="rId2"/>
          <a:stretch>
            <a:fillRect/>
          </a:stretch>
        </p:blipFill>
        <p:spPr>
          <a:xfrm>
            <a:off x="5246259" y="2366686"/>
            <a:ext cx="6047863" cy="2086511"/>
          </a:xfrm>
          <a:prstGeom prst="rect">
            <a:avLst/>
          </a:prstGeom>
        </p:spPr>
      </p:pic>
      <p:grpSp>
        <p:nvGrpSpPr>
          <p:cNvPr id="19" name="Group 1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1A3549F-1601-4A94-B53A-DBD70E4D34D1}"/>
              </a:ext>
            </a:extLst>
          </p:cNvPr>
          <p:cNvPicPr>
            <a:picLocks noChangeAspect="1"/>
          </p:cNvPicPr>
          <p:nvPr/>
        </p:nvPicPr>
        <p:blipFill>
          <a:blip r:embed="rId3"/>
          <a:stretch>
            <a:fillRect/>
          </a:stretch>
        </p:blipFill>
        <p:spPr>
          <a:xfrm>
            <a:off x="5246259" y="4655035"/>
            <a:ext cx="6168064" cy="1973780"/>
          </a:xfrm>
          <a:prstGeom prst="rect">
            <a:avLst/>
          </a:prstGeom>
        </p:spPr>
      </p:pic>
      <p:pic>
        <p:nvPicPr>
          <p:cNvPr id="26" name="Picture 25">
            <a:extLst>
              <a:ext uri="{FF2B5EF4-FFF2-40B4-BE49-F238E27FC236}">
                <a16:creationId xmlns:a16="http://schemas.microsoft.com/office/drawing/2014/main" id="{B22049E1-DC40-49CD-B2EF-E726EEF46491}"/>
              </a:ext>
            </a:extLst>
          </p:cNvPr>
          <p:cNvPicPr>
            <a:picLocks noChangeAspect="1"/>
          </p:cNvPicPr>
          <p:nvPr/>
        </p:nvPicPr>
        <p:blipFill>
          <a:blip r:embed="rId4"/>
          <a:stretch>
            <a:fillRect/>
          </a:stretch>
        </p:blipFill>
        <p:spPr>
          <a:xfrm>
            <a:off x="5246259" y="256537"/>
            <a:ext cx="6047864" cy="1918800"/>
          </a:xfrm>
          <a:prstGeom prst="rect">
            <a:avLst/>
          </a:prstGeom>
        </p:spPr>
      </p:pic>
    </p:spTree>
    <p:extLst>
      <p:ext uri="{BB962C8B-B14F-4D97-AF65-F5344CB8AC3E}">
        <p14:creationId xmlns:p14="http://schemas.microsoft.com/office/powerpoint/2010/main" val="303625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DAEB-6C95-4473-B868-681EB75BF0AD}"/>
              </a:ext>
            </a:extLst>
          </p:cNvPr>
          <p:cNvSpPr>
            <a:spLocks noGrp="1"/>
          </p:cNvSpPr>
          <p:nvPr>
            <p:ph type="title"/>
          </p:nvPr>
        </p:nvSpPr>
        <p:spPr>
          <a:xfrm>
            <a:off x="838200" y="600016"/>
            <a:ext cx="10515600" cy="901613"/>
          </a:xfrm>
        </p:spPr>
        <p:txBody>
          <a:bodyPr/>
          <a:lstStyle/>
          <a:p>
            <a:r>
              <a:rPr lang="en-US" dirty="0"/>
              <a:t>Problem Statement</a:t>
            </a:r>
          </a:p>
        </p:txBody>
      </p:sp>
      <p:sp>
        <p:nvSpPr>
          <p:cNvPr id="3" name="Content Placeholder 2">
            <a:extLst>
              <a:ext uri="{FF2B5EF4-FFF2-40B4-BE49-F238E27FC236}">
                <a16:creationId xmlns:a16="http://schemas.microsoft.com/office/drawing/2014/main" id="{6F336B1E-2E6F-4B8E-AFF3-1A6269E4A91E}"/>
              </a:ext>
            </a:extLst>
          </p:cNvPr>
          <p:cNvSpPr>
            <a:spLocks noGrp="1"/>
          </p:cNvSpPr>
          <p:nvPr>
            <p:ph idx="1"/>
          </p:nvPr>
        </p:nvSpPr>
        <p:spPr>
          <a:xfrm>
            <a:off x="838200" y="1781621"/>
            <a:ext cx="10515600" cy="1766923"/>
          </a:xfrm>
        </p:spPr>
        <p:txBody>
          <a:bodyPr>
            <a:normAutofit/>
          </a:bodyPr>
          <a:lstStyle/>
          <a:p>
            <a:r>
              <a:rPr lang="en-US" sz="2400" b="0" i="0" dirty="0">
                <a:solidFill>
                  <a:srgbClr val="091E42"/>
                </a:solidFill>
                <a:effectLst/>
                <a:cs typeface="Arial" panose="020B0604020202020204" pitchFamily="34" charset="0"/>
              </a:rPr>
              <a:t>The loan providing companies find it hard to give loans to the people due to their insufficient or non-existent credit history. Because of that, some consumers use it to their advantage by becoming a defaulter. </a:t>
            </a:r>
            <a:r>
              <a:rPr lang="en-US" sz="2400" b="0" i="0" dirty="0">
                <a:solidFill>
                  <a:srgbClr val="091E42"/>
                </a:solidFill>
                <a:effectLst/>
              </a:rPr>
              <a:t>EDA to analyze the patterns present in the data. This will ensure that the applicants capable of repaying the loan are not rejected.</a:t>
            </a:r>
            <a:endParaRPr lang="en-US" sz="2400" dirty="0">
              <a:cs typeface="Arial" panose="020B0604020202020204" pitchFamily="34" charset="0"/>
            </a:endParaRPr>
          </a:p>
        </p:txBody>
      </p:sp>
      <p:sp>
        <p:nvSpPr>
          <p:cNvPr id="4" name="Title 1">
            <a:extLst>
              <a:ext uri="{FF2B5EF4-FFF2-40B4-BE49-F238E27FC236}">
                <a16:creationId xmlns:a16="http://schemas.microsoft.com/office/drawing/2014/main" id="{9824B56A-DBD4-47D9-ABE4-709296619196}"/>
              </a:ext>
            </a:extLst>
          </p:cNvPr>
          <p:cNvSpPr txBox="1">
            <a:spLocks/>
          </p:cNvSpPr>
          <p:nvPr/>
        </p:nvSpPr>
        <p:spPr>
          <a:xfrm>
            <a:off x="838200" y="3898289"/>
            <a:ext cx="10515600" cy="848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Business Objective</a:t>
            </a:r>
          </a:p>
        </p:txBody>
      </p:sp>
      <p:sp>
        <p:nvSpPr>
          <p:cNvPr id="5" name="Content Placeholder 2">
            <a:extLst>
              <a:ext uri="{FF2B5EF4-FFF2-40B4-BE49-F238E27FC236}">
                <a16:creationId xmlns:a16="http://schemas.microsoft.com/office/drawing/2014/main" id="{D33E89F6-7901-4D79-AB8B-D638FC121449}"/>
              </a:ext>
            </a:extLst>
          </p:cNvPr>
          <p:cNvSpPr txBox="1">
            <a:spLocks/>
          </p:cNvSpPr>
          <p:nvPr/>
        </p:nvSpPr>
        <p:spPr>
          <a:xfrm>
            <a:off x="621484" y="4746392"/>
            <a:ext cx="10515600" cy="2620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0" i="0" dirty="0">
                <a:solidFill>
                  <a:srgbClr val="091E42"/>
                </a:solidFill>
                <a:effectLst/>
                <a:latin typeface="freight-text-pro"/>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a:t>
            </a:r>
            <a:r>
              <a:rPr lang="en-US" b="0" i="0" dirty="0">
                <a:solidFill>
                  <a:srgbClr val="091E42"/>
                </a:solidFill>
                <a:effectLst/>
                <a:latin typeface="freight-text-pro"/>
              </a:rPr>
              <a:t>.</a:t>
            </a:r>
            <a:endParaRPr lang="en-US" dirty="0">
              <a:cs typeface="Arial" panose="020B0604020202020204" pitchFamily="34" charset="0"/>
            </a:endParaRPr>
          </a:p>
        </p:txBody>
      </p:sp>
    </p:spTree>
    <p:extLst>
      <p:ext uri="{BB962C8B-B14F-4D97-AF65-F5344CB8AC3E}">
        <p14:creationId xmlns:p14="http://schemas.microsoft.com/office/powerpoint/2010/main" val="117998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11DCB87-6203-4A5B-A6B4-97883A495596}"/>
              </a:ext>
            </a:extLst>
          </p:cNvPr>
          <p:cNvSpPr txBox="1"/>
          <p:nvPr/>
        </p:nvSpPr>
        <p:spPr>
          <a:xfrm>
            <a:off x="992285" y="2436957"/>
            <a:ext cx="4989513" cy="534988"/>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dirty="0">
                <a:solidFill>
                  <a:srgbClr val="FFFFFF"/>
                </a:solidFill>
              </a:rPr>
              <a:t>Correlation Matrix from repayer data frame</a:t>
            </a:r>
          </a:p>
        </p:txBody>
      </p:sp>
      <p:sp>
        <p:nvSpPr>
          <p:cNvPr id="9" name="TextBox 8">
            <a:extLst>
              <a:ext uri="{FF2B5EF4-FFF2-40B4-BE49-F238E27FC236}">
                <a16:creationId xmlns:a16="http://schemas.microsoft.com/office/drawing/2014/main" id="{B0A38DA8-04D5-4572-842B-43A7AF2E631F}"/>
              </a:ext>
            </a:extLst>
          </p:cNvPr>
          <p:cNvSpPr txBox="1"/>
          <p:nvPr/>
        </p:nvSpPr>
        <p:spPr>
          <a:xfrm>
            <a:off x="6096000" y="2436957"/>
            <a:ext cx="5006975" cy="534988"/>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rPr>
              <a:t>Correlation Matrix from defaulter data frame</a:t>
            </a:r>
          </a:p>
        </p:txBody>
      </p:sp>
      <p:sp>
        <p:nvSpPr>
          <p:cNvPr id="2" name="Title 1">
            <a:extLst>
              <a:ext uri="{FF2B5EF4-FFF2-40B4-BE49-F238E27FC236}">
                <a16:creationId xmlns:a16="http://schemas.microsoft.com/office/drawing/2014/main" id="{EC9536F4-4353-49AC-A686-BE7BD1C22249}"/>
              </a:ext>
            </a:extLst>
          </p:cNvPr>
          <p:cNvSpPr>
            <a:spLocks noGrp="1"/>
          </p:cNvSpPr>
          <p:nvPr>
            <p:ph type="title"/>
          </p:nvPr>
        </p:nvSpPr>
        <p:spPr>
          <a:xfrm>
            <a:off x="1286932" y="1204109"/>
            <a:ext cx="10023398" cy="857894"/>
          </a:xfrm>
        </p:spPr>
        <p:txBody>
          <a:bodyPr>
            <a:normAutofit/>
          </a:bodyPr>
          <a:lstStyle/>
          <a:p>
            <a:r>
              <a:rPr lang="en-US" sz="4000">
                <a:solidFill>
                  <a:srgbClr val="FFFFFF"/>
                </a:solidFill>
              </a:rPr>
              <a:t>Top 10 Correlation Matrix</a:t>
            </a:r>
          </a:p>
        </p:txBody>
      </p:sp>
      <p:pic>
        <p:nvPicPr>
          <p:cNvPr id="13" name="Content Placeholder 12">
            <a:extLst>
              <a:ext uri="{FF2B5EF4-FFF2-40B4-BE49-F238E27FC236}">
                <a16:creationId xmlns:a16="http://schemas.microsoft.com/office/drawing/2014/main" id="{D002E63E-2CA3-4167-8D4C-A2B7A0B873A2}"/>
              </a:ext>
            </a:extLst>
          </p:cNvPr>
          <p:cNvPicPr>
            <a:picLocks noGrp="1" noChangeAspect="1"/>
          </p:cNvPicPr>
          <p:nvPr>
            <p:ph idx="1"/>
          </p:nvPr>
        </p:nvPicPr>
        <p:blipFill>
          <a:blip r:embed="rId2"/>
          <a:stretch>
            <a:fillRect/>
          </a:stretch>
        </p:blipFill>
        <p:spPr>
          <a:xfrm>
            <a:off x="992285" y="2971945"/>
            <a:ext cx="5048250" cy="2809875"/>
          </a:xfrm>
        </p:spPr>
      </p:pic>
      <p:pic>
        <p:nvPicPr>
          <p:cNvPr id="16" name="Picture 15">
            <a:extLst>
              <a:ext uri="{FF2B5EF4-FFF2-40B4-BE49-F238E27FC236}">
                <a16:creationId xmlns:a16="http://schemas.microsoft.com/office/drawing/2014/main" id="{8F866127-2D14-4E45-8534-79AB9D6656FD}"/>
              </a:ext>
            </a:extLst>
          </p:cNvPr>
          <p:cNvPicPr>
            <a:picLocks noChangeAspect="1"/>
          </p:cNvPicPr>
          <p:nvPr/>
        </p:nvPicPr>
        <p:blipFill>
          <a:blip r:embed="rId3"/>
          <a:stretch>
            <a:fillRect/>
          </a:stretch>
        </p:blipFill>
        <p:spPr>
          <a:xfrm>
            <a:off x="6096000" y="3064814"/>
            <a:ext cx="5038725" cy="2733675"/>
          </a:xfrm>
          <a:prstGeom prst="rect">
            <a:avLst/>
          </a:prstGeom>
        </p:spPr>
      </p:pic>
    </p:spTree>
    <p:extLst>
      <p:ext uri="{BB962C8B-B14F-4D97-AF65-F5344CB8AC3E}">
        <p14:creationId xmlns:p14="http://schemas.microsoft.com/office/powerpoint/2010/main" val="81146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3EB8-C4E0-438A-B8FD-858EEB936724}"/>
              </a:ext>
            </a:extLst>
          </p:cNvPr>
          <p:cNvSpPr>
            <a:spLocks noGrp="1"/>
          </p:cNvSpPr>
          <p:nvPr>
            <p:ph type="title"/>
          </p:nvPr>
        </p:nvSpPr>
        <p:spPr/>
        <p:txBody>
          <a:bodyPr/>
          <a:lstStyle/>
          <a:p>
            <a:r>
              <a:rPr lang="en-US" dirty="0"/>
              <a:t>EDA on Previous Application Data</a:t>
            </a:r>
          </a:p>
        </p:txBody>
      </p:sp>
      <p:sp>
        <p:nvSpPr>
          <p:cNvPr id="3" name="Content Placeholder 2">
            <a:extLst>
              <a:ext uri="{FF2B5EF4-FFF2-40B4-BE49-F238E27FC236}">
                <a16:creationId xmlns:a16="http://schemas.microsoft.com/office/drawing/2014/main" id="{8C32DA06-3505-4B0E-BCD3-0FCD93DF28CB}"/>
              </a:ext>
            </a:extLst>
          </p:cNvPr>
          <p:cNvSpPr>
            <a:spLocks noGrp="1"/>
          </p:cNvSpPr>
          <p:nvPr>
            <p:ph idx="1"/>
          </p:nvPr>
        </p:nvSpPr>
        <p:spPr/>
        <p:txBody>
          <a:bodyPr>
            <a:normAutofit/>
          </a:bodyPr>
          <a:lstStyle/>
          <a:p>
            <a:r>
              <a:rPr lang="en-US" sz="2200" dirty="0"/>
              <a:t>Data Collection: Reading csv format data using python pandas library.</a:t>
            </a:r>
          </a:p>
          <a:p>
            <a:r>
              <a:rPr lang="en-US" sz="2200" dirty="0"/>
              <a:t>Data Understanding and Cleaning:</a:t>
            </a:r>
          </a:p>
          <a:p>
            <a:pPr marL="0" indent="0">
              <a:buNone/>
            </a:pPr>
            <a:r>
              <a:rPr lang="en-US" sz="2200" dirty="0"/>
              <a:t>1. Missing Value Handling:</a:t>
            </a:r>
          </a:p>
          <a:p>
            <a:pPr>
              <a:buFont typeface="Wingdings" panose="05000000000000000000" pitchFamily="2" charset="2"/>
              <a:buChar char="ü"/>
            </a:pPr>
            <a:r>
              <a:rPr lang="en-US" sz="1600" dirty="0"/>
              <a:t>Removed Missing value columns where &gt;= 40% of data points missing.</a:t>
            </a:r>
          </a:p>
          <a:p>
            <a:pPr>
              <a:buFont typeface="Wingdings" panose="05000000000000000000" pitchFamily="2" charset="2"/>
              <a:buChar char="ü"/>
            </a:pPr>
            <a:r>
              <a:rPr lang="en-US" sz="1600" dirty="0"/>
              <a:t>Impute Missing values of Numerical variables using median as data is skewed </a:t>
            </a:r>
          </a:p>
          <a:p>
            <a:pPr>
              <a:buFont typeface="Wingdings" panose="05000000000000000000" pitchFamily="2" charset="2"/>
              <a:buChar char="ü"/>
            </a:pPr>
            <a:r>
              <a:rPr lang="en-US" sz="1600" dirty="0"/>
              <a:t>Impute Missing values of categorical variables using mode.</a:t>
            </a:r>
          </a:p>
          <a:p>
            <a:pPr>
              <a:buFont typeface="Wingdings" panose="05000000000000000000" pitchFamily="2" charset="2"/>
              <a:buChar char="ü"/>
            </a:pPr>
            <a:r>
              <a:rPr lang="en-US" sz="1600" dirty="0"/>
              <a:t>New category created for categorical missing values where mode is not correct method to impute.</a:t>
            </a:r>
          </a:p>
          <a:p>
            <a:pPr marL="0" indent="0">
              <a:lnSpc>
                <a:spcPct val="100000"/>
              </a:lnSpc>
              <a:buNone/>
            </a:pPr>
            <a:r>
              <a:rPr lang="en-US" sz="2200" dirty="0"/>
              <a:t>2. Outlier Detection and Handling:</a:t>
            </a:r>
          </a:p>
          <a:p>
            <a:pPr>
              <a:buFont typeface="Wingdings" panose="05000000000000000000" pitchFamily="2" charset="2"/>
              <a:buChar char="ü"/>
            </a:pPr>
            <a:r>
              <a:rPr lang="en-US" sz="1600" dirty="0"/>
              <a:t>Outlier detected using Box-whiskers plots and capped to upper limit or median because of skewed distribution by looking distribution plots for numerical variables.</a:t>
            </a:r>
          </a:p>
          <a:p>
            <a:pPr>
              <a:buFont typeface="Wingdings" panose="05000000000000000000" pitchFamily="2" charset="2"/>
              <a:buChar char="ü"/>
            </a:pPr>
            <a:r>
              <a:rPr lang="en-US" sz="1600" dirty="0"/>
              <a:t>Outlier detected by listing unique values from categorical variables and imputed either using mode or by creating new category.</a:t>
            </a:r>
          </a:p>
          <a:p>
            <a:endParaRPr lang="en-US" dirty="0"/>
          </a:p>
        </p:txBody>
      </p:sp>
    </p:spTree>
    <p:extLst>
      <p:ext uri="{BB962C8B-B14F-4D97-AF65-F5344CB8AC3E}">
        <p14:creationId xmlns:p14="http://schemas.microsoft.com/office/powerpoint/2010/main" val="2525910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804672" y="723578"/>
            <a:ext cx="3387106" cy="1645501"/>
          </a:xfrm>
          <a:prstGeom prst="ellipse">
            <a:avLst/>
          </a:prstGeom>
        </p:spPr>
        <p:txBody>
          <a:bodyPr>
            <a:normAutofit/>
          </a:bodyPr>
          <a:lstStyle/>
          <a:p>
            <a:r>
              <a:rPr lang="en-US" sz="3700" dirty="0"/>
              <a:t>Univariate Analysis</a:t>
            </a:r>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804672" y="2548467"/>
            <a:ext cx="3387105" cy="3628495"/>
          </a:xfrm>
        </p:spPr>
        <p:txBody>
          <a:bodyPr>
            <a:normAutofit fontScale="85000" lnSpcReduction="10000"/>
          </a:bodyPr>
          <a:lstStyle/>
          <a:p>
            <a:pPr marL="0" indent="0">
              <a:buNone/>
            </a:pPr>
            <a:r>
              <a:rPr lang="en-US" sz="1800" dirty="0"/>
              <a:t>Categorical Variables:</a:t>
            </a:r>
          </a:p>
          <a:p>
            <a:pPr>
              <a:buFont typeface="Wingdings" panose="05000000000000000000" pitchFamily="2" charset="2"/>
              <a:buChar char="ü"/>
            </a:pPr>
            <a:r>
              <a:rPr lang="en-US" sz="1800" dirty="0"/>
              <a:t>almost 60% of applicants got approval for the loan.  nearly 19% of applicants cancelled the loan application and nearly 18% of applicants loan rejected.  </a:t>
            </a:r>
          </a:p>
          <a:p>
            <a:pPr>
              <a:buFont typeface="Wingdings" panose="05000000000000000000" pitchFamily="2" charset="2"/>
              <a:buChar char="ü"/>
            </a:pPr>
            <a:r>
              <a:rPr lang="en-US" sz="1800" dirty="0"/>
              <a:t>~70% of applicants are old clients and ~18% of clients are new.  </a:t>
            </a:r>
          </a:p>
          <a:p>
            <a:pPr>
              <a:buFont typeface="Wingdings" panose="05000000000000000000" pitchFamily="2" charset="2"/>
              <a:buChar char="ü"/>
            </a:pPr>
            <a:r>
              <a:rPr lang="en-US" sz="1800" dirty="0"/>
              <a:t>~60 % of applicants choose cash through the bank repayment methods, and less than 1% applicants choose cash less payment method and that may lead to default.  Here XNA (around 38%) is may be because of applicants who either canceled their application or their application got rejected.</a:t>
            </a:r>
          </a:p>
          <a:p>
            <a:endParaRPr lang="en-US" sz="1800" dirty="0"/>
          </a:p>
        </p:txBody>
      </p:sp>
      <p:sp>
        <p:nvSpPr>
          <p:cNvPr id="26" name="Rectangle 18">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0">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Chart, bar chart&#10;&#10;Description automatically generated">
            <a:extLst>
              <a:ext uri="{FF2B5EF4-FFF2-40B4-BE49-F238E27FC236}">
                <a16:creationId xmlns:a16="http://schemas.microsoft.com/office/drawing/2014/main" id="{16649E7E-5BF6-4C2B-A48B-9F04F10F0AA0}"/>
              </a:ext>
            </a:extLst>
          </p:cNvPr>
          <p:cNvPicPr>
            <a:picLocks noChangeAspect="1"/>
          </p:cNvPicPr>
          <p:nvPr/>
        </p:nvPicPr>
        <p:blipFill>
          <a:blip r:embed="rId2"/>
          <a:stretch>
            <a:fillRect/>
          </a:stretch>
        </p:blipFill>
        <p:spPr>
          <a:xfrm>
            <a:off x="5009463" y="1050474"/>
            <a:ext cx="3775899" cy="2208900"/>
          </a:xfrm>
          <a:prstGeom prst="rect">
            <a:avLst/>
          </a:prstGeom>
        </p:spPr>
      </p:pic>
      <p:sp>
        <p:nvSpPr>
          <p:cNvPr id="29" name="Rectangle 22">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Chart, bar chart&#10;&#10;Description automatically generated">
            <a:extLst>
              <a:ext uri="{FF2B5EF4-FFF2-40B4-BE49-F238E27FC236}">
                <a16:creationId xmlns:a16="http://schemas.microsoft.com/office/drawing/2014/main" id="{142A6C1C-8573-49EA-8F99-DA8BCAD37F86}"/>
              </a:ext>
            </a:extLst>
          </p:cNvPr>
          <p:cNvPicPr>
            <a:picLocks noChangeAspect="1"/>
          </p:cNvPicPr>
          <p:nvPr/>
        </p:nvPicPr>
        <p:blipFill>
          <a:blip r:embed="rId3"/>
          <a:stretch>
            <a:fillRect/>
          </a:stretch>
        </p:blipFill>
        <p:spPr>
          <a:xfrm>
            <a:off x="9279639" y="921642"/>
            <a:ext cx="2438503" cy="1822781"/>
          </a:xfrm>
          <a:prstGeom prst="rect">
            <a:avLst/>
          </a:prstGeom>
        </p:spPr>
      </p:pic>
      <p:sp>
        <p:nvSpPr>
          <p:cNvPr id="30" name="Rectangle 24">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Chart, bar chart&#10;&#10;Description automatically generated">
            <a:extLst>
              <a:ext uri="{FF2B5EF4-FFF2-40B4-BE49-F238E27FC236}">
                <a16:creationId xmlns:a16="http://schemas.microsoft.com/office/drawing/2014/main" id="{CB1A190F-568A-4B98-8DF6-C87B8B23E8F8}"/>
              </a:ext>
            </a:extLst>
          </p:cNvPr>
          <p:cNvPicPr>
            <a:picLocks noChangeAspect="1"/>
          </p:cNvPicPr>
          <p:nvPr/>
        </p:nvPicPr>
        <p:blipFill>
          <a:blip r:embed="rId4"/>
          <a:stretch>
            <a:fillRect/>
          </a:stretch>
        </p:blipFill>
        <p:spPr>
          <a:xfrm>
            <a:off x="5069488" y="4318312"/>
            <a:ext cx="3655848" cy="2065554"/>
          </a:xfrm>
          <a:prstGeom prst="rect">
            <a:avLst/>
          </a:prstGeom>
        </p:spPr>
      </p:pic>
      <p:sp>
        <p:nvSpPr>
          <p:cNvPr id="31" name="Rectangle 26">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hart, bar chart&#10;&#10;Description automatically generated">
            <a:extLst>
              <a:ext uri="{FF2B5EF4-FFF2-40B4-BE49-F238E27FC236}">
                <a16:creationId xmlns:a16="http://schemas.microsoft.com/office/drawing/2014/main" id="{035547B9-F996-47E3-B845-743E870E1D26}"/>
              </a:ext>
            </a:extLst>
          </p:cNvPr>
          <p:cNvPicPr>
            <a:picLocks noChangeAspect="1"/>
          </p:cNvPicPr>
          <p:nvPr/>
        </p:nvPicPr>
        <p:blipFill>
          <a:blip r:embed="rId5"/>
          <a:stretch>
            <a:fillRect/>
          </a:stretch>
        </p:blipFill>
        <p:spPr>
          <a:xfrm>
            <a:off x="9279639" y="4289433"/>
            <a:ext cx="2438503" cy="1475294"/>
          </a:xfrm>
          <a:prstGeom prst="rect">
            <a:avLst/>
          </a:prstGeom>
        </p:spPr>
      </p:pic>
    </p:spTree>
    <p:extLst>
      <p:ext uri="{BB962C8B-B14F-4D97-AF65-F5344CB8AC3E}">
        <p14:creationId xmlns:p14="http://schemas.microsoft.com/office/powerpoint/2010/main" val="53217391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12648" y="365125"/>
            <a:ext cx="6986015" cy="1776484"/>
          </a:xfrm>
        </p:spPr>
        <p:txBody>
          <a:bodyPr anchor="b">
            <a:normAutofit/>
          </a:bodyPr>
          <a:lstStyle/>
          <a:p>
            <a:r>
              <a:rPr lang="en-US" sz="5400" dirty="0"/>
              <a:t>Univariate Analysis</a:t>
            </a:r>
          </a:p>
        </p:txBody>
      </p:sp>
      <p:pic>
        <p:nvPicPr>
          <p:cNvPr id="10" name="Picture 9">
            <a:extLst>
              <a:ext uri="{FF2B5EF4-FFF2-40B4-BE49-F238E27FC236}">
                <a16:creationId xmlns:a16="http://schemas.microsoft.com/office/drawing/2014/main" id="{77513EAC-F224-4C6B-9E39-4420E893AC4E}"/>
              </a:ext>
            </a:extLst>
          </p:cNvPr>
          <p:cNvPicPr>
            <a:picLocks noChangeAspect="1"/>
          </p:cNvPicPr>
          <p:nvPr/>
        </p:nvPicPr>
        <p:blipFill>
          <a:blip r:embed="rId2"/>
          <a:stretch>
            <a:fillRect/>
          </a:stretch>
        </p:blipFill>
        <p:spPr>
          <a:xfrm>
            <a:off x="7105475" y="591482"/>
            <a:ext cx="4976791" cy="1679665"/>
          </a:xfrm>
          <a:prstGeom prst="rect">
            <a:avLst/>
          </a:prstGeom>
        </p:spPr>
      </p:pic>
      <p:sp>
        <p:nvSpPr>
          <p:cNvPr id="14"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612648" y="2504819"/>
            <a:ext cx="5595205" cy="3544128"/>
          </a:xfrm>
        </p:spPr>
        <p:txBody>
          <a:bodyPr>
            <a:normAutofit/>
          </a:bodyPr>
          <a:lstStyle/>
          <a:p>
            <a:pPr marL="0" indent="0">
              <a:buNone/>
            </a:pPr>
            <a:r>
              <a:rPr lang="en-US" sz="1800" dirty="0"/>
              <a:t>Numerical Variables: </a:t>
            </a:r>
          </a:p>
          <a:p>
            <a:pPr marL="0" indent="0">
              <a:buNone/>
            </a:pPr>
            <a:r>
              <a:rPr lang="en-US" sz="1600" dirty="0"/>
              <a:t>Histogram of all variables show skewed distribution due to extreme outliers in very low frequency, so outliers are excluded from box plot to get clear insights.</a:t>
            </a:r>
          </a:p>
          <a:p>
            <a:pPr>
              <a:buFont typeface="Wingdings" panose="05000000000000000000" pitchFamily="2" charset="2"/>
              <a:buChar char="ü"/>
            </a:pPr>
            <a:r>
              <a:rPr lang="en-US" sz="1600" dirty="0"/>
              <a:t>50% of clients pay loan installment amount ranging from ~7k to ~18k.  </a:t>
            </a:r>
          </a:p>
          <a:p>
            <a:pPr>
              <a:buFont typeface="Wingdings" panose="05000000000000000000" pitchFamily="2" charset="2"/>
              <a:buChar char="ü"/>
            </a:pPr>
            <a:r>
              <a:rPr lang="en-US" sz="1600" dirty="0"/>
              <a:t>50% of clients are having loan credit ranging from ~40k to ~2millions.  </a:t>
            </a:r>
          </a:p>
          <a:p>
            <a:pPr>
              <a:buFont typeface="Wingdings" panose="05000000000000000000" pitchFamily="2" charset="2"/>
              <a:buChar char="ü"/>
            </a:pPr>
            <a:r>
              <a:rPr lang="en-US" sz="1600" dirty="0"/>
              <a:t>Loan application amount is almost complementing with loan credit amount though surprisingly loan credit amount is slightly higher than loan application amount </a:t>
            </a:r>
          </a:p>
          <a:p>
            <a:endParaRPr lang="en-US" sz="2200" dirty="0"/>
          </a:p>
        </p:txBody>
      </p:sp>
      <p:pic>
        <p:nvPicPr>
          <p:cNvPr id="5" name="Picture 4">
            <a:extLst>
              <a:ext uri="{FF2B5EF4-FFF2-40B4-BE49-F238E27FC236}">
                <a16:creationId xmlns:a16="http://schemas.microsoft.com/office/drawing/2014/main" id="{7942A3B7-9C82-4581-AAD8-ADE5069B3665}"/>
              </a:ext>
            </a:extLst>
          </p:cNvPr>
          <p:cNvPicPr>
            <a:picLocks noChangeAspect="1"/>
          </p:cNvPicPr>
          <p:nvPr/>
        </p:nvPicPr>
        <p:blipFill>
          <a:blip r:embed="rId3"/>
          <a:stretch>
            <a:fillRect/>
          </a:stretch>
        </p:blipFill>
        <p:spPr>
          <a:xfrm>
            <a:off x="7280955" y="2534756"/>
            <a:ext cx="4801312" cy="1788487"/>
          </a:xfrm>
          <a:prstGeom prst="rect">
            <a:avLst/>
          </a:prstGeom>
        </p:spPr>
      </p:pic>
      <p:pic>
        <p:nvPicPr>
          <p:cNvPr id="8" name="Picture 7">
            <a:extLst>
              <a:ext uri="{FF2B5EF4-FFF2-40B4-BE49-F238E27FC236}">
                <a16:creationId xmlns:a16="http://schemas.microsoft.com/office/drawing/2014/main" id="{C126AFCA-F33C-4454-B340-378EAF8C0728}"/>
              </a:ext>
            </a:extLst>
          </p:cNvPr>
          <p:cNvPicPr>
            <a:picLocks noChangeAspect="1"/>
          </p:cNvPicPr>
          <p:nvPr/>
        </p:nvPicPr>
        <p:blipFill>
          <a:blip r:embed="rId4"/>
          <a:stretch>
            <a:fillRect/>
          </a:stretch>
        </p:blipFill>
        <p:spPr>
          <a:xfrm>
            <a:off x="7280957" y="4590374"/>
            <a:ext cx="4801310" cy="1776484"/>
          </a:xfrm>
          <a:prstGeom prst="rect">
            <a:avLst/>
          </a:prstGeom>
        </p:spPr>
      </p:pic>
    </p:spTree>
    <p:extLst>
      <p:ext uri="{BB962C8B-B14F-4D97-AF65-F5344CB8AC3E}">
        <p14:creationId xmlns:p14="http://schemas.microsoft.com/office/powerpoint/2010/main" val="2260260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40080" y="325369"/>
            <a:ext cx="4368602" cy="1956841"/>
          </a:xfrm>
        </p:spPr>
        <p:txBody>
          <a:bodyPr anchor="b">
            <a:normAutofit/>
          </a:bodyPr>
          <a:lstStyle/>
          <a:p>
            <a:r>
              <a:rPr lang="en-US" sz="5400" dirty="0"/>
              <a:t>Bivariate Analysis</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640080" y="2872899"/>
            <a:ext cx="4243589" cy="3320668"/>
          </a:xfrm>
        </p:spPr>
        <p:txBody>
          <a:bodyPr>
            <a:normAutofit/>
          </a:bodyPr>
          <a:lstStyle/>
          <a:p>
            <a:pPr marL="0" indent="0">
              <a:buNone/>
            </a:pPr>
            <a:r>
              <a:rPr lang="en-US" sz="1800" dirty="0"/>
              <a:t>Numerical Variables vs Numerical Variables:</a:t>
            </a:r>
          </a:p>
          <a:p>
            <a:pPr>
              <a:buFont typeface="Wingdings" panose="05000000000000000000" pitchFamily="2" charset="2"/>
              <a:buChar char="ü"/>
            </a:pPr>
            <a:r>
              <a:rPr lang="en-US" sz="1600" dirty="0"/>
              <a:t>Loan application amount has strong correlation with amount of goods for what loan applied and it makes sense.</a:t>
            </a:r>
          </a:p>
          <a:p>
            <a:pPr>
              <a:buFont typeface="Wingdings" panose="05000000000000000000" pitchFamily="2" charset="2"/>
              <a:buChar char="ü"/>
            </a:pPr>
            <a:r>
              <a:rPr lang="en-US" sz="1600" dirty="0"/>
              <a:t>Loan credit amount has good correlation with amount of goods for what loan applied and loan application amount.</a:t>
            </a:r>
          </a:p>
          <a:p>
            <a:pPr>
              <a:buFont typeface="Wingdings" panose="05000000000000000000" pitchFamily="2" charset="2"/>
              <a:buChar char="ü"/>
            </a:pPr>
            <a:r>
              <a:rPr lang="en-US" sz="1600" dirty="0"/>
              <a:t>Loan Installment amount is also showing correlation with loan application amount, loan credit and goods price.</a:t>
            </a:r>
          </a:p>
        </p:txBody>
      </p:sp>
      <p:pic>
        <p:nvPicPr>
          <p:cNvPr id="7" name="Picture 6">
            <a:extLst>
              <a:ext uri="{FF2B5EF4-FFF2-40B4-BE49-F238E27FC236}">
                <a16:creationId xmlns:a16="http://schemas.microsoft.com/office/drawing/2014/main" id="{4266C046-5768-4FBB-B778-F78A0FD4CE41}"/>
              </a:ext>
            </a:extLst>
          </p:cNvPr>
          <p:cNvPicPr>
            <a:picLocks noChangeAspect="1"/>
          </p:cNvPicPr>
          <p:nvPr/>
        </p:nvPicPr>
        <p:blipFill>
          <a:blip r:embed="rId2"/>
          <a:stretch>
            <a:fillRect/>
          </a:stretch>
        </p:blipFill>
        <p:spPr>
          <a:xfrm>
            <a:off x="5262499" y="212068"/>
            <a:ext cx="6547622" cy="6275900"/>
          </a:xfrm>
          <a:prstGeom prst="rect">
            <a:avLst/>
          </a:prstGeom>
        </p:spPr>
      </p:pic>
    </p:spTree>
    <p:extLst>
      <p:ext uri="{BB962C8B-B14F-4D97-AF65-F5344CB8AC3E}">
        <p14:creationId xmlns:p14="http://schemas.microsoft.com/office/powerpoint/2010/main" val="1345631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40080" y="325370"/>
            <a:ext cx="4368602" cy="1226340"/>
          </a:xfrm>
        </p:spPr>
        <p:txBody>
          <a:bodyPr anchor="b">
            <a:normAutofit fontScale="90000"/>
          </a:bodyPr>
          <a:lstStyle/>
          <a:p>
            <a:r>
              <a:rPr lang="en-US" sz="5400"/>
              <a:t>Bivariate Analysis</a:t>
            </a:r>
            <a:endParaRPr lang="en-US" sz="5400" dirty="0"/>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640079" y="1615473"/>
            <a:ext cx="4532285" cy="1695143"/>
          </a:xfrm>
        </p:spPr>
        <p:txBody>
          <a:bodyPr>
            <a:normAutofit fontScale="70000" lnSpcReduction="20000"/>
          </a:bodyPr>
          <a:lstStyle/>
          <a:p>
            <a:pPr marL="0" indent="0">
              <a:buNone/>
            </a:pPr>
            <a:r>
              <a:rPr lang="en-US" sz="1900" dirty="0"/>
              <a:t>Numerical Variables vs Categorical Variables:</a:t>
            </a:r>
          </a:p>
          <a:p>
            <a:pPr>
              <a:buFont typeface="Wingdings" panose="05000000000000000000" pitchFamily="2" charset="2"/>
              <a:buChar char="ü"/>
            </a:pPr>
            <a:r>
              <a:rPr lang="en-US" sz="1900" dirty="0"/>
              <a:t>It seems that higher loan application amount get rejection in loan application.</a:t>
            </a:r>
          </a:p>
          <a:p>
            <a:pPr>
              <a:buFont typeface="Wingdings" panose="05000000000000000000" pitchFamily="2" charset="2"/>
              <a:buChar char="ü"/>
            </a:pPr>
            <a:r>
              <a:rPr lang="en-US" sz="1900" dirty="0"/>
              <a:t>How can clients have got refusal if final loan credit amount populated.</a:t>
            </a:r>
          </a:p>
          <a:p>
            <a:pPr>
              <a:buFont typeface="Wingdings" panose="05000000000000000000" pitchFamily="2" charset="2"/>
              <a:buChar char="ü"/>
            </a:pPr>
            <a:r>
              <a:rPr lang="en-US" sz="1900" dirty="0"/>
              <a:t>From loan credit by goods category bar charts clearly shows house construction grabs highest loan credit compared to all other goods.</a:t>
            </a:r>
          </a:p>
        </p:txBody>
      </p:sp>
      <p:pic>
        <p:nvPicPr>
          <p:cNvPr id="5" name="Picture 4">
            <a:extLst>
              <a:ext uri="{FF2B5EF4-FFF2-40B4-BE49-F238E27FC236}">
                <a16:creationId xmlns:a16="http://schemas.microsoft.com/office/drawing/2014/main" id="{85C21951-7772-4B52-9E31-1FFE99498943}"/>
              </a:ext>
            </a:extLst>
          </p:cNvPr>
          <p:cNvPicPr>
            <a:picLocks noChangeAspect="1"/>
          </p:cNvPicPr>
          <p:nvPr/>
        </p:nvPicPr>
        <p:blipFill>
          <a:blip r:embed="rId2"/>
          <a:stretch>
            <a:fillRect/>
          </a:stretch>
        </p:blipFill>
        <p:spPr>
          <a:xfrm>
            <a:off x="6091649" y="1156768"/>
            <a:ext cx="2922711" cy="2088652"/>
          </a:xfrm>
          <a:prstGeom prst="rect">
            <a:avLst/>
          </a:prstGeom>
        </p:spPr>
      </p:pic>
      <p:pic>
        <p:nvPicPr>
          <p:cNvPr id="8" name="Picture 7">
            <a:extLst>
              <a:ext uri="{FF2B5EF4-FFF2-40B4-BE49-F238E27FC236}">
                <a16:creationId xmlns:a16="http://schemas.microsoft.com/office/drawing/2014/main" id="{243D792D-F6AE-4E2A-B6B9-15B61312A411}"/>
              </a:ext>
            </a:extLst>
          </p:cNvPr>
          <p:cNvPicPr>
            <a:picLocks noChangeAspect="1"/>
          </p:cNvPicPr>
          <p:nvPr/>
        </p:nvPicPr>
        <p:blipFill>
          <a:blip r:embed="rId3"/>
          <a:stretch>
            <a:fillRect/>
          </a:stretch>
        </p:blipFill>
        <p:spPr>
          <a:xfrm>
            <a:off x="9014360" y="1155335"/>
            <a:ext cx="2992913" cy="2091518"/>
          </a:xfrm>
          <a:prstGeom prst="rect">
            <a:avLst/>
          </a:prstGeom>
        </p:spPr>
      </p:pic>
      <p:pic>
        <p:nvPicPr>
          <p:cNvPr id="11" name="Picture 10">
            <a:extLst>
              <a:ext uri="{FF2B5EF4-FFF2-40B4-BE49-F238E27FC236}">
                <a16:creationId xmlns:a16="http://schemas.microsoft.com/office/drawing/2014/main" id="{F2B96ABE-A1CF-4145-B339-62D09F002498}"/>
              </a:ext>
            </a:extLst>
          </p:cNvPr>
          <p:cNvPicPr>
            <a:picLocks noChangeAspect="1"/>
          </p:cNvPicPr>
          <p:nvPr/>
        </p:nvPicPr>
        <p:blipFill>
          <a:blip r:embed="rId4"/>
          <a:stretch>
            <a:fillRect/>
          </a:stretch>
        </p:blipFill>
        <p:spPr>
          <a:xfrm>
            <a:off x="497640" y="3310616"/>
            <a:ext cx="11509633" cy="3488822"/>
          </a:xfrm>
          <a:prstGeom prst="rect">
            <a:avLst/>
          </a:prstGeom>
        </p:spPr>
      </p:pic>
    </p:spTree>
    <p:extLst>
      <p:ext uri="{BB962C8B-B14F-4D97-AF65-F5344CB8AC3E}">
        <p14:creationId xmlns:p14="http://schemas.microsoft.com/office/powerpoint/2010/main" val="3374393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30936" y="639520"/>
            <a:ext cx="3429000" cy="1719072"/>
          </a:xfrm>
        </p:spPr>
        <p:txBody>
          <a:bodyPr anchor="b">
            <a:normAutofit/>
          </a:bodyPr>
          <a:lstStyle/>
          <a:p>
            <a:r>
              <a:rPr lang="en-US" sz="5400"/>
              <a:t>Bivariate Analysis</a:t>
            </a:r>
            <a:endParaRPr lang="en-US" sz="5400" dirty="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535709" y="2807208"/>
            <a:ext cx="4535055" cy="3410712"/>
          </a:xfrm>
        </p:spPr>
        <p:txBody>
          <a:bodyPr anchor="t">
            <a:normAutofit/>
          </a:bodyPr>
          <a:lstStyle/>
          <a:p>
            <a:pPr marL="0" indent="0">
              <a:buNone/>
            </a:pPr>
            <a:r>
              <a:rPr lang="en-US" sz="1800" dirty="0"/>
              <a:t>Categorical Variables vs Categorical Variables:</a:t>
            </a:r>
          </a:p>
          <a:p>
            <a:pPr>
              <a:buFont typeface="Wingdings" panose="05000000000000000000" pitchFamily="2" charset="2"/>
              <a:buChar char="ü"/>
            </a:pPr>
            <a:r>
              <a:rPr lang="en-US" sz="1600" dirty="0"/>
              <a:t>The clustered bar charts show that repeater are getting higher chance to loan approval</a:t>
            </a:r>
          </a:p>
        </p:txBody>
      </p:sp>
      <p:pic>
        <p:nvPicPr>
          <p:cNvPr id="6" name="Picture 5">
            <a:extLst>
              <a:ext uri="{FF2B5EF4-FFF2-40B4-BE49-F238E27FC236}">
                <a16:creationId xmlns:a16="http://schemas.microsoft.com/office/drawing/2014/main" id="{77094DA2-67CB-4D9C-BD46-7D78EB813237}"/>
              </a:ext>
            </a:extLst>
          </p:cNvPr>
          <p:cNvPicPr>
            <a:picLocks noChangeAspect="1"/>
          </p:cNvPicPr>
          <p:nvPr/>
        </p:nvPicPr>
        <p:blipFill>
          <a:blip r:embed="rId2"/>
          <a:stretch>
            <a:fillRect/>
          </a:stretch>
        </p:blipFill>
        <p:spPr>
          <a:xfrm>
            <a:off x="5544545" y="2807208"/>
            <a:ext cx="6111746" cy="3040594"/>
          </a:xfrm>
          <a:prstGeom prst="rect">
            <a:avLst/>
          </a:prstGeom>
        </p:spPr>
      </p:pic>
    </p:spTree>
    <p:extLst>
      <p:ext uri="{BB962C8B-B14F-4D97-AF65-F5344CB8AC3E}">
        <p14:creationId xmlns:p14="http://schemas.microsoft.com/office/powerpoint/2010/main" val="2582861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337F-648B-4A4D-976E-2ADC9E878AB3}"/>
              </a:ext>
            </a:extLst>
          </p:cNvPr>
          <p:cNvSpPr>
            <a:spLocks noGrp="1"/>
          </p:cNvSpPr>
          <p:nvPr>
            <p:ph type="title"/>
          </p:nvPr>
        </p:nvSpPr>
        <p:spPr>
          <a:xfrm>
            <a:off x="838200" y="365125"/>
            <a:ext cx="10515600" cy="900257"/>
          </a:xfrm>
        </p:spPr>
        <p:txBody>
          <a:bodyPr/>
          <a:lstStyle/>
          <a:p>
            <a:r>
              <a:rPr lang="en-US" dirty="0"/>
              <a:t>Univariate Analysis on Merged Data frame</a:t>
            </a:r>
          </a:p>
        </p:txBody>
      </p:sp>
      <p:pic>
        <p:nvPicPr>
          <p:cNvPr id="5" name="Content Placeholder 4">
            <a:extLst>
              <a:ext uri="{FF2B5EF4-FFF2-40B4-BE49-F238E27FC236}">
                <a16:creationId xmlns:a16="http://schemas.microsoft.com/office/drawing/2014/main" id="{7D778A47-1AD5-4388-A322-0911C5A26A9B}"/>
              </a:ext>
            </a:extLst>
          </p:cNvPr>
          <p:cNvPicPr>
            <a:picLocks noGrp="1" noChangeAspect="1"/>
          </p:cNvPicPr>
          <p:nvPr>
            <p:ph idx="1"/>
          </p:nvPr>
        </p:nvPicPr>
        <p:blipFill>
          <a:blip r:embed="rId2"/>
          <a:stretch>
            <a:fillRect/>
          </a:stretch>
        </p:blipFill>
        <p:spPr>
          <a:xfrm>
            <a:off x="1137602" y="2615245"/>
            <a:ext cx="8117234" cy="3561718"/>
          </a:xfrm>
        </p:spPr>
      </p:pic>
      <p:sp>
        <p:nvSpPr>
          <p:cNvPr id="6" name="TextBox 5">
            <a:extLst>
              <a:ext uri="{FF2B5EF4-FFF2-40B4-BE49-F238E27FC236}">
                <a16:creationId xmlns:a16="http://schemas.microsoft.com/office/drawing/2014/main" id="{4E24DEBF-64F4-4D1E-9A3A-8487B976C701}"/>
              </a:ext>
            </a:extLst>
          </p:cNvPr>
          <p:cNvSpPr txBox="1"/>
          <p:nvPr/>
        </p:nvSpPr>
        <p:spPr>
          <a:xfrm>
            <a:off x="838200" y="1293982"/>
            <a:ext cx="5569527" cy="646331"/>
          </a:xfrm>
          <a:prstGeom prst="rect">
            <a:avLst/>
          </a:prstGeom>
          <a:noFill/>
        </p:spPr>
        <p:txBody>
          <a:bodyPr wrap="square" rtlCol="0">
            <a:spAutoFit/>
          </a:bodyPr>
          <a:lstStyle/>
          <a:p>
            <a:r>
              <a:rPr lang="en-US" dirty="0"/>
              <a:t>% of defaulters are high for previously refused applicants comparatively to others</a:t>
            </a:r>
          </a:p>
        </p:txBody>
      </p:sp>
    </p:spTree>
    <p:extLst>
      <p:ext uri="{BB962C8B-B14F-4D97-AF65-F5344CB8AC3E}">
        <p14:creationId xmlns:p14="http://schemas.microsoft.com/office/powerpoint/2010/main" val="916310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C7C98A3-FDB9-4D72-9F4F-5EC09AEC0610}"/>
              </a:ext>
            </a:extLst>
          </p:cNvPr>
          <p:cNvSpPr>
            <a:spLocks noGrp="1"/>
          </p:cNvSpPr>
          <p:nvPr>
            <p:ph type="title"/>
          </p:nvPr>
        </p:nvSpPr>
        <p:spPr>
          <a:xfrm>
            <a:off x="841246" y="673770"/>
            <a:ext cx="3644489" cy="2414488"/>
          </a:xfrm>
        </p:spPr>
        <p:txBody>
          <a:bodyPr anchor="t">
            <a:normAutofit/>
          </a:bodyPr>
          <a:lstStyle/>
          <a:p>
            <a:r>
              <a:rPr lang="en-US" sz="3400">
                <a:solidFill>
                  <a:srgbClr val="FFFFFF"/>
                </a:solidFill>
              </a:rPr>
              <a:t>Recommendations and Risks</a:t>
            </a:r>
          </a:p>
        </p:txBody>
      </p:sp>
      <p:sp>
        <p:nvSpPr>
          <p:cNvPr id="3" name="Content Placeholder 2">
            <a:extLst>
              <a:ext uri="{FF2B5EF4-FFF2-40B4-BE49-F238E27FC236}">
                <a16:creationId xmlns:a16="http://schemas.microsoft.com/office/drawing/2014/main" id="{D6492754-2039-49F5-92D5-3B87EA166483}"/>
              </a:ext>
            </a:extLst>
          </p:cNvPr>
          <p:cNvSpPr>
            <a:spLocks noGrp="1"/>
          </p:cNvSpPr>
          <p:nvPr>
            <p:ph idx="1"/>
          </p:nvPr>
        </p:nvSpPr>
        <p:spPr>
          <a:xfrm>
            <a:off x="6095999" y="882315"/>
            <a:ext cx="5254754" cy="5294647"/>
          </a:xfrm>
        </p:spPr>
        <p:txBody>
          <a:bodyPr>
            <a:normAutofit/>
          </a:bodyPr>
          <a:lstStyle/>
          <a:p>
            <a:r>
              <a:rPr lang="en-US" sz="1700" b="1" dirty="0"/>
              <a:t>Recommendations:</a:t>
            </a:r>
          </a:p>
          <a:p>
            <a:pPr>
              <a:buFont typeface="Wingdings" panose="05000000000000000000" pitchFamily="2" charset="2"/>
              <a:buChar char="ü"/>
            </a:pPr>
            <a:r>
              <a:rPr lang="en-US" sz="1700" dirty="0"/>
              <a:t>Female clients in general</a:t>
            </a:r>
          </a:p>
          <a:p>
            <a:pPr>
              <a:buFont typeface="Wingdings" panose="05000000000000000000" pitchFamily="2" charset="2"/>
              <a:buChar char="ü"/>
            </a:pPr>
            <a:r>
              <a:rPr lang="en-US" sz="1700" dirty="0"/>
              <a:t>Clients with less family members</a:t>
            </a:r>
          </a:p>
          <a:p>
            <a:pPr>
              <a:buFont typeface="Wingdings" panose="05000000000000000000" pitchFamily="2" charset="2"/>
              <a:buChar char="ü"/>
            </a:pPr>
            <a:r>
              <a:rPr lang="en-US" sz="1700" dirty="0"/>
              <a:t>Clients with more work experience</a:t>
            </a:r>
          </a:p>
          <a:p>
            <a:pPr>
              <a:buFont typeface="Wingdings" panose="05000000000000000000" pitchFamily="2" charset="2"/>
              <a:buChar char="ü"/>
            </a:pPr>
            <a:r>
              <a:rPr lang="en-US" sz="1700" dirty="0"/>
              <a:t>Clients with high income group</a:t>
            </a:r>
          </a:p>
          <a:p>
            <a:pPr>
              <a:buFont typeface="Wingdings" panose="05000000000000000000" pitchFamily="2" charset="2"/>
              <a:buChar char="ü"/>
            </a:pPr>
            <a:r>
              <a:rPr lang="en-US" sz="1700" dirty="0"/>
              <a:t>Clients who are state servants</a:t>
            </a:r>
          </a:p>
          <a:p>
            <a:pPr>
              <a:buFont typeface="Wingdings" panose="05000000000000000000" pitchFamily="2" charset="2"/>
              <a:buChar char="ü"/>
            </a:pPr>
            <a:r>
              <a:rPr lang="en-US" sz="1700" dirty="0"/>
              <a:t>Clients whose previous loan is approved.</a:t>
            </a:r>
          </a:p>
          <a:p>
            <a:r>
              <a:rPr lang="en-US" sz="1700" b="1" dirty="0"/>
              <a:t>Risks</a:t>
            </a:r>
            <a:r>
              <a:rPr lang="en-US" sz="1700" dirty="0"/>
              <a:t>:</a:t>
            </a:r>
          </a:p>
          <a:p>
            <a:pPr>
              <a:buFontTx/>
              <a:buChar char="*"/>
            </a:pPr>
            <a:r>
              <a:rPr lang="en-US" sz="1700" dirty="0">
                <a:effectLst/>
                <a:latin typeface="Calibri" panose="020F0502020204030204" pitchFamily="34" charset="0"/>
                <a:ea typeface="Calibri" panose="020F0502020204030204" pitchFamily="34" charset="0"/>
                <a:cs typeface="Mangal" panose="02040503050203030202" pitchFamily="18" charset="0"/>
              </a:rPr>
              <a:t>Clients who are Laborers, Sales staff and Drivers</a:t>
            </a:r>
          </a:p>
          <a:p>
            <a:pPr>
              <a:buFontTx/>
              <a:buChar char="*"/>
            </a:pPr>
            <a:r>
              <a:rPr lang="en-US" sz="1700" dirty="0"/>
              <a:t>Secondary educated clients</a:t>
            </a:r>
          </a:p>
          <a:p>
            <a:pPr>
              <a:buFontTx/>
              <a:buChar char="*"/>
            </a:pPr>
            <a:r>
              <a:rPr lang="en-US" sz="1700" dirty="0"/>
              <a:t>Clients who are single and not married</a:t>
            </a:r>
          </a:p>
          <a:p>
            <a:pPr>
              <a:buFontTx/>
              <a:buChar char="*"/>
            </a:pPr>
            <a:r>
              <a:rPr lang="en-US" sz="1700" dirty="0"/>
              <a:t>Younger male clients whose loan installment is high and has low work experience.</a:t>
            </a:r>
          </a:p>
          <a:p>
            <a:pPr>
              <a:buFontTx/>
              <a:buChar char="*"/>
            </a:pPr>
            <a:r>
              <a:rPr lang="en-US" sz="1700" dirty="0"/>
              <a:t>Clients who does not own car</a:t>
            </a:r>
          </a:p>
          <a:p>
            <a:pPr>
              <a:buFontTx/>
              <a:buChar char="*"/>
            </a:pPr>
            <a:r>
              <a:rPr lang="en-US" sz="1700" dirty="0"/>
              <a:t>Clients living with parents </a:t>
            </a:r>
          </a:p>
        </p:txBody>
      </p:sp>
    </p:spTree>
    <p:extLst>
      <p:ext uri="{BB962C8B-B14F-4D97-AF65-F5344CB8AC3E}">
        <p14:creationId xmlns:p14="http://schemas.microsoft.com/office/powerpoint/2010/main" val="1267717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99214-63F3-4140-B48C-E91E87429D4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2B51F357-528B-920F-D738-C2C1650B3C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9"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0"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654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0EB6-7B01-4EEE-B6A7-B3116C66C14F}"/>
              </a:ext>
            </a:extLst>
          </p:cNvPr>
          <p:cNvSpPr>
            <a:spLocks noGrp="1"/>
          </p:cNvSpPr>
          <p:nvPr>
            <p:ph type="title"/>
          </p:nvPr>
        </p:nvSpPr>
        <p:spPr/>
        <p:txBody>
          <a:bodyPr/>
          <a:lstStyle/>
          <a:p>
            <a:r>
              <a:rPr lang="en-US" dirty="0"/>
              <a:t>Steps performed…. </a:t>
            </a:r>
          </a:p>
        </p:txBody>
      </p:sp>
      <p:sp>
        <p:nvSpPr>
          <p:cNvPr id="3" name="Content Placeholder 2">
            <a:extLst>
              <a:ext uri="{FF2B5EF4-FFF2-40B4-BE49-F238E27FC236}">
                <a16:creationId xmlns:a16="http://schemas.microsoft.com/office/drawing/2014/main" id="{2CBB27F1-3D8C-4101-B734-CB8FF25D68EB}"/>
              </a:ext>
            </a:extLst>
          </p:cNvPr>
          <p:cNvSpPr>
            <a:spLocks noGrp="1"/>
          </p:cNvSpPr>
          <p:nvPr>
            <p:ph idx="1"/>
          </p:nvPr>
        </p:nvSpPr>
        <p:spPr/>
        <p:txBody>
          <a:bodyPr>
            <a:normAutofit fontScale="92500" lnSpcReduction="20000"/>
          </a:bodyPr>
          <a:lstStyle/>
          <a:p>
            <a:r>
              <a:rPr lang="en-US" dirty="0"/>
              <a:t>Data Sourcing</a:t>
            </a:r>
          </a:p>
          <a:p>
            <a:r>
              <a:rPr lang="en-US" dirty="0"/>
              <a:t>Basic Data Understanding</a:t>
            </a:r>
          </a:p>
          <a:p>
            <a:r>
              <a:rPr lang="en-US" dirty="0"/>
              <a:t>Identify Missing and Outlier data points.</a:t>
            </a:r>
          </a:p>
          <a:p>
            <a:r>
              <a:rPr lang="en-US" dirty="0"/>
              <a:t>Missing value and Outlier Imputation.</a:t>
            </a:r>
          </a:p>
          <a:p>
            <a:r>
              <a:rPr lang="en-US" dirty="0"/>
              <a:t>Data Sanity checks</a:t>
            </a:r>
          </a:p>
          <a:p>
            <a:r>
              <a:rPr lang="en-US" dirty="0"/>
              <a:t>Data Imbalance check</a:t>
            </a:r>
          </a:p>
          <a:p>
            <a:r>
              <a:rPr lang="en-US" dirty="0"/>
              <a:t>Perform Univariate, Segmented Univariate and Bivariate Analysis</a:t>
            </a:r>
          </a:p>
          <a:p>
            <a:r>
              <a:rPr lang="en-US" dirty="0"/>
              <a:t>Data Merging</a:t>
            </a:r>
          </a:p>
          <a:p>
            <a:r>
              <a:rPr lang="en-US" dirty="0"/>
              <a:t>Univariate, Bivariate analysis on merged data.</a:t>
            </a:r>
          </a:p>
          <a:p>
            <a:r>
              <a:rPr lang="en-US" dirty="0"/>
              <a:t>Recommendations and Risks.</a:t>
            </a:r>
          </a:p>
        </p:txBody>
      </p:sp>
    </p:spTree>
    <p:extLst>
      <p:ext uri="{BB962C8B-B14F-4D97-AF65-F5344CB8AC3E}">
        <p14:creationId xmlns:p14="http://schemas.microsoft.com/office/powerpoint/2010/main" val="188923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AC04-93F1-45E7-A61C-AF209DDE7F98}"/>
              </a:ext>
            </a:extLst>
          </p:cNvPr>
          <p:cNvSpPr>
            <a:spLocks noGrp="1"/>
          </p:cNvSpPr>
          <p:nvPr>
            <p:ph type="title"/>
          </p:nvPr>
        </p:nvSpPr>
        <p:spPr>
          <a:xfrm>
            <a:off x="838200" y="365126"/>
            <a:ext cx="10515600" cy="977114"/>
          </a:xfrm>
        </p:spPr>
        <p:txBody>
          <a:bodyPr/>
          <a:lstStyle/>
          <a:p>
            <a:r>
              <a:rPr lang="en-US" dirty="0"/>
              <a:t>EDA on Application Data</a:t>
            </a:r>
          </a:p>
        </p:txBody>
      </p:sp>
      <p:sp>
        <p:nvSpPr>
          <p:cNvPr id="3" name="Content Placeholder 2">
            <a:extLst>
              <a:ext uri="{FF2B5EF4-FFF2-40B4-BE49-F238E27FC236}">
                <a16:creationId xmlns:a16="http://schemas.microsoft.com/office/drawing/2014/main" id="{720B171E-A2C7-4580-B574-721083C931D5}"/>
              </a:ext>
            </a:extLst>
          </p:cNvPr>
          <p:cNvSpPr>
            <a:spLocks noGrp="1"/>
          </p:cNvSpPr>
          <p:nvPr>
            <p:ph idx="1"/>
          </p:nvPr>
        </p:nvSpPr>
        <p:spPr>
          <a:xfrm>
            <a:off x="838200" y="1342240"/>
            <a:ext cx="10515600" cy="4834723"/>
          </a:xfrm>
        </p:spPr>
        <p:txBody>
          <a:bodyPr>
            <a:normAutofit fontScale="92500" lnSpcReduction="20000"/>
          </a:bodyPr>
          <a:lstStyle/>
          <a:p>
            <a:r>
              <a:rPr lang="en-US" dirty="0"/>
              <a:t>Data Collection: Reading csv format data using python pandas library.</a:t>
            </a:r>
          </a:p>
          <a:p>
            <a:r>
              <a:rPr lang="en-US" dirty="0"/>
              <a:t>Data Understanding and Cleaning:</a:t>
            </a:r>
          </a:p>
          <a:p>
            <a:pPr marL="0" indent="0">
              <a:buNone/>
            </a:pPr>
            <a:r>
              <a:rPr lang="en-US" sz="1800" dirty="0"/>
              <a:t>1. Missing Value Handling:</a:t>
            </a:r>
          </a:p>
          <a:p>
            <a:pPr>
              <a:buFont typeface="Wingdings" panose="05000000000000000000" pitchFamily="2" charset="2"/>
              <a:buChar char="ü"/>
            </a:pPr>
            <a:r>
              <a:rPr lang="en-US" sz="1400" dirty="0"/>
              <a:t>Removed Missing value columns where &gt;= 40% of data points missing.</a:t>
            </a:r>
          </a:p>
          <a:p>
            <a:pPr>
              <a:buFont typeface="Wingdings" panose="05000000000000000000" pitchFamily="2" charset="2"/>
              <a:buChar char="ü"/>
            </a:pPr>
            <a:r>
              <a:rPr lang="en-US" sz="1400" dirty="0"/>
              <a:t>Removed unwanted / not relevant columns e.g., EXT_SOURCE_2/3.</a:t>
            </a:r>
          </a:p>
          <a:p>
            <a:pPr>
              <a:buFont typeface="Wingdings" panose="05000000000000000000" pitchFamily="2" charset="2"/>
              <a:buChar char="ü"/>
            </a:pPr>
            <a:r>
              <a:rPr lang="en-US" sz="1400" dirty="0"/>
              <a:t>Impute Missing values of Numerical variables using median as data is skewed.</a:t>
            </a:r>
          </a:p>
          <a:p>
            <a:pPr>
              <a:buFont typeface="Wingdings" panose="05000000000000000000" pitchFamily="2" charset="2"/>
              <a:buChar char="ü"/>
            </a:pPr>
            <a:r>
              <a:rPr lang="en-US" sz="1400" dirty="0"/>
              <a:t>Impute Missing values of categorical variables using mode or mark as different category where mode is not suitable method.</a:t>
            </a:r>
          </a:p>
          <a:p>
            <a:pPr>
              <a:buFont typeface="Wingdings" panose="05000000000000000000" pitchFamily="2" charset="2"/>
              <a:buChar char="ü"/>
            </a:pPr>
            <a:r>
              <a:rPr lang="en-US" sz="1400" dirty="0"/>
              <a:t>Impute Missing values of categorical variable from other observed related variable (MAR case).</a:t>
            </a:r>
          </a:p>
          <a:p>
            <a:pPr>
              <a:buFont typeface="Wingdings" panose="05000000000000000000" pitchFamily="2" charset="2"/>
              <a:buChar char="ü"/>
            </a:pPr>
            <a:r>
              <a:rPr lang="en-US" sz="1400" dirty="0"/>
              <a:t>New category created for categorical missing values where mode is not correct method to impute.</a:t>
            </a:r>
          </a:p>
          <a:p>
            <a:pPr>
              <a:buFont typeface="Wingdings" panose="05000000000000000000" pitchFamily="2" charset="2"/>
              <a:buChar char="ü"/>
            </a:pPr>
            <a:r>
              <a:rPr lang="en-US" sz="1400" dirty="0"/>
              <a:t>Derived New columns by adding up all values from different columns having same information split by hour, day, week, month and year.</a:t>
            </a:r>
          </a:p>
          <a:p>
            <a:pPr marL="0" indent="0">
              <a:lnSpc>
                <a:spcPct val="100000"/>
              </a:lnSpc>
              <a:buNone/>
            </a:pPr>
            <a:r>
              <a:rPr lang="en-US" sz="1800" dirty="0"/>
              <a:t>2. Outlier Detection and Handling:</a:t>
            </a:r>
          </a:p>
          <a:p>
            <a:pPr>
              <a:buFont typeface="Wingdings" panose="05000000000000000000" pitchFamily="2" charset="2"/>
              <a:buChar char="ü"/>
            </a:pPr>
            <a:r>
              <a:rPr lang="en-US" sz="1400" dirty="0"/>
              <a:t>Outlier detected for numerical variables using Box-whiskers plots and capped to upper limit or median because of skewed distribution by looking distribution plots.</a:t>
            </a:r>
          </a:p>
          <a:p>
            <a:pPr>
              <a:buFont typeface="Wingdings" panose="05000000000000000000" pitchFamily="2" charset="2"/>
              <a:buChar char="ü"/>
            </a:pPr>
            <a:r>
              <a:rPr lang="en-US" sz="1400" dirty="0"/>
              <a:t>Outlier of ‘AMT_INCOME_TOTAL’ variable imputed independently per occupation type assuming income mostly related to occupation type.</a:t>
            </a:r>
          </a:p>
          <a:p>
            <a:pPr marL="0" indent="0">
              <a:buNone/>
            </a:pPr>
            <a:r>
              <a:rPr lang="en-US" sz="1800" dirty="0"/>
              <a:t>3. Data Sanity Checks:</a:t>
            </a:r>
          </a:p>
          <a:p>
            <a:pPr>
              <a:buFont typeface="Wingdings" panose="05000000000000000000" pitchFamily="2" charset="2"/>
              <a:buChar char="ü"/>
            </a:pPr>
            <a:r>
              <a:rPr lang="en-US" sz="1400" dirty="0"/>
              <a:t>Data Type changed float to integer as nature of the values are discrete.</a:t>
            </a:r>
          </a:p>
          <a:p>
            <a:pPr>
              <a:buFont typeface="Wingdings" panose="05000000000000000000" pitchFamily="2" charset="2"/>
              <a:buChar char="ü"/>
            </a:pPr>
            <a:r>
              <a:rPr lang="en-US" sz="1400" dirty="0"/>
              <a:t>Data reformatting is done for few variables (conversion of negative values to positive values) e.g., all columns started with DAYS*</a:t>
            </a:r>
          </a:p>
          <a:p>
            <a:pPr>
              <a:buFont typeface="Wingdings" panose="05000000000000000000" pitchFamily="2" charset="2"/>
              <a:buChar char="ü"/>
            </a:pPr>
            <a:endParaRPr lang="en-US" sz="1400" dirty="0"/>
          </a:p>
          <a:p>
            <a:pPr marL="0" indent="0">
              <a:buNone/>
            </a:pPr>
            <a:endParaRPr lang="en-US" sz="1800" dirty="0"/>
          </a:p>
          <a:p>
            <a:pPr>
              <a:buFont typeface="Wingdings" panose="05000000000000000000" pitchFamily="2" charset="2"/>
              <a:buChar char="ü"/>
            </a:pPr>
            <a:endParaRPr lang="en-US" sz="1400" dirty="0"/>
          </a:p>
        </p:txBody>
      </p:sp>
    </p:spTree>
    <p:extLst>
      <p:ext uri="{BB962C8B-B14F-4D97-AF65-F5344CB8AC3E}">
        <p14:creationId xmlns:p14="http://schemas.microsoft.com/office/powerpoint/2010/main" val="330135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C2456A4-5B5D-41F7-9DC3-A721CC68DC5B}"/>
              </a:ext>
            </a:extLst>
          </p:cNvPr>
          <p:cNvSpPr>
            <a:spLocks noGrp="1"/>
          </p:cNvSpPr>
          <p:nvPr>
            <p:ph idx="1"/>
          </p:nvPr>
        </p:nvSpPr>
        <p:spPr>
          <a:xfrm>
            <a:off x="862366" y="2194102"/>
            <a:ext cx="3427001" cy="3908586"/>
          </a:xfrm>
        </p:spPr>
        <p:txBody>
          <a:bodyPr>
            <a:normAutofit/>
          </a:bodyPr>
          <a:lstStyle/>
          <a:p>
            <a:r>
              <a:rPr lang="en-US" sz="2400" dirty="0"/>
              <a:t>Data Imbalance</a:t>
            </a:r>
            <a:r>
              <a:rPr lang="en-US" sz="2000" dirty="0"/>
              <a:t>: </a:t>
            </a:r>
          </a:p>
          <a:p>
            <a:pPr marL="0" indent="0">
              <a:buNone/>
            </a:pPr>
            <a:r>
              <a:rPr lang="en-US" sz="2000" dirty="0"/>
              <a:t>It seems only 8.1 % applicants are having difficulties in repayment and imbalance ratio is 11.39 meaning every single defaulter there are ~11 non-defaulters.</a:t>
            </a:r>
          </a:p>
          <a:p>
            <a:endParaRPr lang="en-US" sz="2000" dirty="0"/>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7D79D0AF-4D4F-4DC5-B3E7-EC616AD39ADF}"/>
              </a:ext>
            </a:extLst>
          </p:cNvPr>
          <p:cNvPicPr>
            <a:picLocks noChangeAspect="1"/>
          </p:cNvPicPr>
          <p:nvPr/>
        </p:nvPicPr>
        <p:blipFill>
          <a:blip r:embed="rId2"/>
          <a:stretch>
            <a:fillRect/>
          </a:stretch>
        </p:blipFill>
        <p:spPr>
          <a:xfrm>
            <a:off x="5000853" y="2032000"/>
            <a:ext cx="6599746" cy="2639898"/>
          </a:xfrm>
          <a:prstGeom prst="rect">
            <a:avLst/>
          </a:prstGeom>
        </p:spPr>
      </p:pic>
    </p:spTree>
    <p:extLst>
      <p:ext uri="{BB962C8B-B14F-4D97-AF65-F5344CB8AC3E}">
        <p14:creationId xmlns:p14="http://schemas.microsoft.com/office/powerpoint/2010/main" val="354219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30936" y="502920"/>
            <a:ext cx="3419856" cy="1463040"/>
          </a:xfrm>
          <a:prstGeom prst="ellipse">
            <a:avLst/>
          </a:prstGeom>
        </p:spPr>
        <p:txBody>
          <a:bodyPr anchor="ctr">
            <a:normAutofit/>
          </a:bodyPr>
          <a:lstStyle/>
          <a:p>
            <a:r>
              <a:rPr lang="en-US" sz="3400" dirty="0"/>
              <a:t>Univariate Analysis</a:t>
            </a:r>
          </a:p>
        </p:txBody>
      </p:sp>
      <p:sp>
        <p:nvSpPr>
          <p:cNvPr id="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4654295" y="502920"/>
            <a:ext cx="6894576" cy="1463040"/>
          </a:xfrm>
        </p:spPr>
        <p:txBody>
          <a:bodyPr anchor="ctr">
            <a:normAutofit/>
          </a:bodyPr>
          <a:lstStyle/>
          <a:p>
            <a:pPr marL="0" indent="0">
              <a:buNone/>
            </a:pPr>
            <a:r>
              <a:rPr lang="en-US" sz="1800" dirty="0"/>
              <a:t>Categorical</a:t>
            </a:r>
            <a:r>
              <a:rPr lang="en-US" sz="1700" dirty="0"/>
              <a:t> </a:t>
            </a:r>
            <a:r>
              <a:rPr lang="en-US" sz="1800" dirty="0"/>
              <a:t>Variables</a:t>
            </a:r>
            <a:r>
              <a:rPr lang="en-US" sz="1700" dirty="0"/>
              <a:t>:</a:t>
            </a:r>
          </a:p>
          <a:p>
            <a:pPr>
              <a:buFont typeface="Wingdings" panose="05000000000000000000" pitchFamily="2" charset="2"/>
              <a:buChar char="ü"/>
            </a:pPr>
            <a:r>
              <a:rPr lang="en-US" sz="1600" dirty="0"/>
              <a:t>~85% clients goes for cash loan compared to revolving loan.  </a:t>
            </a:r>
          </a:p>
          <a:p>
            <a:pPr>
              <a:buFont typeface="Wingdings" panose="05000000000000000000" pitchFamily="2" charset="2"/>
              <a:buChar char="ü"/>
            </a:pPr>
            <a:r>
              <a:rPr lang="en-US" sz="1600" dirty="0"/>
              <a:t>~65 of clients are female taken loan.  </a:t>
            </a:r>
          </a:p>
          <a:p>
            <a:pPr>
              <a:buFont typeface="Wingdings" panose="05000000000000000000" pitchFamily="2" charset="2"/>
              <a:buChar char="ü"/>
            </a:pPr>
            <a:r>
              <a:rPr lang="en-US" sz="1600" dirty="0"/>
              <a:t>~50% of clients are working professionals taken loan.</a:t>
            </a:r>
          </a:p>
          <a:p>
            <a:endParaRPr lang="en-US" sz="1700" dirty="0"/>
          </a:p>
        </p:txBody>
      </p:sp>
      <p:pic>
        <p:nvPicPr>
          <p:cNvPr id="5" name="Picture 4">
            <a:extLst>
              <a:ext uri="{FF2B5EF4-FFF2-40B4-BE49-F238E27FC236}">
                <a16:creationId xmlns:a16="http://schemas.microsoft.com/office/drawing/2014/main" id="{00CAAAFE-9A67-4A5A-A0CE-458FA3B52A7A}"/>
              </a:ext>
            </a:extLst>
          </p:cNvPr>
          <p:cNvPicPr>
            <a:picLocks noChangeAspect="1"/>
          </p:cNvPicPr>
          <p:nvPr/>
        </p:nvPicPr>
        <p:blipFill>
          <a:blip r:embed="rId3"/>
          <a:stretch>
            <a:fillRect/>
          </a:stretch>
        </p:blipFill>
        <p:spPr>
          <a:xfrm>
            <a:off x="947889" y="2290936"/>
            <a:ext cx="10284029" cy="3959352"/>
          </a:xfrm>
          <a:prstGeom prst="rect">
            <a:avLst/>
          </a:prstGeom>
        </p:spPr>
      </p:pic>
    </p:spTree>
    <p:extLst>
      <p:ext uri="{BB962C8B-B14F-4D97-AF65-F5344CB8AC3E}">
        <p14:creationId xmlns:p14="http://schemas.microsoft.com/office/powerpoint/2010/main" val="129179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30936" y="502920"/>
            <a:ext cx="3419856" cy="1463040"/>
          </a:xfrm>
          <a:prstGeom prst="ellipse">
            <a:avLst/>
          </a:prstGeom>
        </p:spPr>
        <p:txBody>
          <a:bodyPr anchor="ctr">
            <a:normAutofit/>
          </a:bodyPr>
          <a:lstStyle/>
          <a:p>
            <a:r>
              <a:rPr lang="en-US" sz="3400"/>
              <a:t>Univariate Analysis</a:t>
            </a:r>
          </a:p>
        </p:txBody>
      </p:sp>
      <p:sp>
        <p:nvSpPr>
          <p:cNvPr id="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4654295" y="502920"/>
            <a:ext cx="6894576" cy="1463040"/>
          </a:xfrm>
        </p:spPr>
        <p:txBody>
          <a:bodyPr anchor="ctr">
            <a:normAutofit fontScale="92500" lnSpcReduction="20000"/>
          </a:bodyPr>
          <a:lstStyle/>
          <a:p>
            <a:pPr marL="0" indent="0">
              <a:buNone/>
            </a:pPr>
            <a:r>
              <a:rPr lang="en-US" sz="1900" dirty="0"/>
              <a:t>Categorical Variables: </a:t>
            </a:r>
          </a:p>
          <a:p>
            <a:pPr>
              <a:buFont typeface="Wingdings" panose="05000000000000000000" pitchFamily="2" charset="2"/>
              <a:buChar char="ü"/>
            </a:pPr>
            <a:r>
              <a:rPr lang="en-US" sz="1700" dirty="0"/>
              <a:t>It is observed that Married clients are prone to the loans compare to widow and separated.  </a:t>
            </a:r>
          </a:p>
          <a:p>
            <a:pPr>
              <a:buFont typeface="Wingdings" panose="05000000000000000000" pitchFamily="2" charset="2"/>
              <a:buChar char="ü"/>
            </a:pPr>
            <a:r>
              <a:rPr lang="en-US" sz="1700" dirty="0"/>
              <a:t>~30% of clients’ occupation is missing taken loan.  </a:t>
            </a:r>
          </a:p>
          <a:p>
            <a:pPr>
              <a:buFont typeface="Wingdings" panose="05000000000000000000" pitchFamily="2" charset="2"/>
              <a:buChar char="ü"/>
            </a:pPr>
            <a:r>
              <a:rPr lang="en-US" sz="1700" dirty="0"/>
              <a:t>~70% of clients are secondary educated taken loan.</a:t>
            </a:r>
          </a:p>
          <a:p>
            <a:endParaRPr lang="en-US" sz="1400" dirty="0"/>
          </a:p>
        </p:txBody>
      </p:sp>
      <p:pic>
        <p:nvPicPr>
          <p:cNvPr id="6" name="Picture 5">
            <a:extLst>
              <a:ext uri="{FF2B5EF4-FFF2-40B4-BE49-F238E27FC236}">
                <a16:creationId xmlns:a16="http://schemas.microsoft.com/office/drawing/2014/main" id="{202B33AF-ED07-4012-B1BE-A6D73C9C95EF}"/>
              </a:ext>
            </a:extLst>
          </p:cNvPr>
          <p:cNvPicPr>
            <a:picLocks noChangeAspect="1"/>
          </p:cNvPicPr>
          <p:nvPr/>
        </p:nvPicPr>
        <p:blipFill>
          <a:blip r:embed="rId3"/>
          <a:stretch>
            <a:fillRect/>
          </a:stretch>
        </p:blipFill>
        <p:spPr>
          <a:xfrm>
            <a:off x="1348165" y="2290936"/>
            <a:ext cx="9483478" cy="3959352"/>
          </a:xfrm>
          <a:prstGeom prst="rect">
            <a:avLst/>
          </a:prstGeom>
        </p:spPr>
      </p:pic>
    </p:spTree>
    <p:extLst>
      <p:ext uri="{BB962C8B-B14F-4D97-AF65-F5344CB8AC3E}">
        <p14:creationId xmlns:p14="http://schemas.microsoft.com/office/powerpoint/2010/main" val="376037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30936" y="502920"/>
            <a:ext cx="3419856" cy="1463040"/>
          </a:xfrm>
        </p:spPr>
        <p:txBody>
          <a:bodyPr anchor="ctr">
            <a:normAutofit/>
          </a:bodyPr>
          <a:lstStyle/>
          <a:p>
            <a:r>
              <a:rPr lang="en-US" sz="4800"/>
              <a:t>Univariate Analysis</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4654295" y="502920"/>
            <a:ext cx="6894576" cy="1554480"/>
          </a:xfrm>
        </p:spPr>
        <p:txBody>
          <a:bodyPr anchor="ctr">
            <a:normAutofit fontScale="92500" lnSpcReduction="10000"/>
          </a:bodyPr>
          <a:lstStyle/>
          <a:p>
            <a:pPr marL="0" indent="0">
              <a:buNone/>
            </a:pPr>
            <a:r>
              <a:rPr lang="en-US" sz="1900" dirty="0"/>
              <a:t>Numerical Variables: </a:t>
            </a:r>
          </a:p>
          <a:p>
            <a:pPr>
              <a:buFont typeface="Wingdings" panose="05000000000000000000" pitchFamily="2" charset="2"/>
              <a:buChar char="ü"/>
            </a:pPr>
            <a:r>
              <a:rPr lang="en-US" sz="1700" dirty="0"/>
              <a:t>Clients with income ranging from 100k to 200k prone to loan. </a:t>
            </a:r>
          </a:p>
          <a:p>
            <a:pPr>
              <a:buFont typeface="Wingdings" panose="05000000000000000000" pitchFamily="2" charset="2"/>
              <a:buChar char="ü"/>
            </a:pPr>
            <a:r>
              <a:rPr lang="en-US" sz="1700" dirty="0"/>
              <a:t>Distribution in loan credit is normal except few extreme anomalies and loan credit is ranging from 1 millions to 1.5 millions. </a:t>
            </a:r>
          </a:p>
          <a:p>
            <a:pPr>
              <a:buFont typeface="Wingdings" panose="05000000000000000000" pitchFamily="2" charset="2"/>
              <a:buChar char="ü"/>
            </a:pPr>
            <a:r>
              <a:rPr lang="en-US" sz="1700" dirty="0"/>
              <a:t>Loan repayment installment amount is ranging from 20k to 50k.</a:t>
            </a:r>
          </a:p>
        </p:txBody>
      </p:sp>
      <p:pic>
        <p:nvPicPr>
          <p:cNvPr id="5" name="Picture 4">
            <a:extLst>
              <a:ext uri="{FF2B5EF4-FFF2-40B4-BE49-F238E27FC236}">
                <a16:creationId xmlns:a16="http://schemas.microsoft.com/office/drawing/2014/main" id="{D9371271-6C2B-4A14-8A98-89F8E854B740}"/>
              </a:ext>
            </a:extLst>
          </p:cNvPr>
          <p:cNvPicPr>
            <a:picLocks noChangeAspect="1"/>
          </p:cNvPicPr>
          <p:nvPr/>
        </p:nvPicPr>
        <p:blipFill>
          <a:blip r:embed="rId2"/>
          <a:stretch>
            <a:fillRect/>
          </a:stretch>
        </p:blipFill>
        <p:spPr>
          <a:xfrm>
            <a:off x="630936" y="2632921"/>
            <a:ext cx="10917936" cy="3275381"/>
          </a:xfrm>
          <a:prstGeom prst="rect">
            <a:avLst/>
          </a:prstGeom>
        </p:spPr>
      </p:pic>
    </p:spTree>
    <p:extLst>
      <p:ext uri="{BB962C8B-B14F-4D97-AF65-F5344CB8AC3E}">
        <p14:creationId xmlns:p14="http://schemas.microsoft.com/office/powerpoint/2010/main" val="42281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1A28E-B5CC-46EF-9998-637B33652D25}"/>
              </a:ext>
            </a:extLst>
          </p:cNvPr>
          <p:cNvSpPr>
            <a:spLocks noGrp="1"/>
          </p:cNvSpPr>
          <p:nvPr>
            <p:ph type="title"/>
          </p:nvPr>
        </p:nvSpPr>
        <p:spPr>
          <a:xfrm>
            <a:off x="630936" y="502920"/>
            <a:ext cx="3419856" cy="1463040"/>
          </a:xfrm>
        </p:spPr>
        <p:txBody>
          <a:bodyPr anchor="ctr">
            <a:normAutofit/>
          </a:bodyPr>
          <a:lstStyle/>
          <a:p>
            <a:r>
              <a:rPr lang="en-US" sz="4800"/>
              <a:t>Univariate Analysis</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9D9B6-1AD7-48C1-8D47-F301E05E21E7}"/>
              </a:ext>
            </a:extLst>
          </p:cNvPr>
          <p:cNvSpPr>
            <a:spLocks noGrp="1"/>
          </p:cNvSpPr>
          <p:nvPr>
            <p:ph idx="1"/>
          </p:nvPr>
        </p:nvSpPr>
        <p:spPr>
          <a:xfrm>
            <a:off x="4654295" y="502920"/>
            <a:ext cx="6894576" cy="1554480"/>
          </a:xfrm>
        </p:spPr>
        <p:txBody>
          <a:bodyPr anchor="ctr">
            <a:normAutofit fontScale="62500" lnSpcReduction="20000"/>
          </a:bodyPr>
          <a:lstStyle/>
          <a:p>
            <a:pPr marL="0" indent="0">
              <a:buNone/>
            </a:pPr>
            <a:r>
              <a:rPr lang="en-US" sz="2900" dirty="0"/>
              <a:t>Numerical Variables:</a:t>
            </a:r>
            <a:r>
              <a:rPr lang="en-US" sz="1700" dirty="0"/>
              <a:t> </a:t>
            </a:r>
          </a:p>
          <a:p>
            <a:pPr>
              <a:buFont typeface="Wingdings" panose="05000000000000000000" pitchFamily="2" charset="2"/>
              <a:buChar char="ü"/>
            </a:pPr>
            <a:r>
              <a:rPr lang="en-US" sz="2600" dirty="0"/>
              <a:t>I can see client age is normally distributed however the age group 30 to 50 is highly tending towards loan.  </a:t>
            </a:r>
          </a:p>
          <a:p>
            <a:pPr>
              <a:buFont typeface="Wingdings" panose="05000000000000000000" pitchFamily="2" charset="2"/>
              <a:buChar char="ü"/>
            </a:pPr>
            <a:r>
              <a:rPr lang="en-US" sz="2600" dirty="0"/>
              <a:t>Distribution of family members are kind of multimodal, majority of clients having 2 members in family.  </a:t>
            </a:r>
          </a:p>
          <a:p>
            <a:pPr>
              <a:buFont typeface="Wingdings" panose="05000000000000000000" pitchFamily="2" charset="2"/>
              <a:buChar char="ü"/>
            </a:pPr>
            <a:r>
              <a:rPr lang="en-US" sz="2600" dirty="0"/>
              <a:t>Clients with 5-10 years of experience are taken loan in majority.</a:t>
            </a:r>
          </a:p>
          <a:p>
            <a:endParaRPr lang="en-US" sz="1700" dirty="0"/>
          </a:p>
        </p:txBody>
      </p:sp>
      <p:pic>
        <p:nvPicPr>
          <p:cNvPr id="6" name="Picture 5">
            <a:extLst>
              <a:ext uri="{FF2B5EF4-FFF2-40B4-BE49-F238E27FC236}">
                <a16:creationId xmlns:a16="http://schemas.microsoft.com/office/drawing/2014/main" id="{0BCF3597-0CD8-4F2A-995B-68CBA871400D}"/>
              </a:ext>
            </a:extLst>
          </p:cNvPr>
          <p:cNvPicPr>
            <a:picLocks noChangeAspect="1"/>
          </p:cNvPicPr>
          <p:nvPr/>
        </p:nvPicPr>
        <p:blipFill>
          <a:blip r:embed="rId2"/>
          <a:stretch>
            <a:fillRect/>
          </a:stretch>
        </p:blipFill>
        <p:spPr>
          <a:xfrm>
            <a:off x="630936" y="2632921"/>
            <a:ext cx="10917936" cy="3275381"/>
          </a:xfrm>
          <a:prstGeom prst="rect">
            <a:avLst/>
          </a:prstGeom>
        </p:spPr>
      </p:pic>
    </p:spTree>
    <p:extLst>
      <p:ext uri="{BB962C8B-B14F-4D97-AF65-F5344CB8AC3E}">
        <p14:creationId xmlns:p14="http://schemas.microsoft.com/office/powerpoint/2010/main" val="1880703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3057</TotalTime>
  <Words>1887</Words>
  <Application>Microsoft Office PowerPoint</Application>
  <PresentationFormat>Widescreen</PresentationFormat>
  <Paragraphs>165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freight-text-pro</vt:lpstr>
      <vt:lpstr>Wingdings</vt:lpstr>
      <vt:lpstr>Office Theme</vt:lpstr>
      <vt:lpstr>Credit EDA Case Study</vt:lpstr>
      <vt:lpstr>Problem Statement</vt:lpstr>
      <vt:lpstr>Steps performed…. </vt:lpstr>
      <vt:lpstr>EDA on Application Data</vt:lpstr>
      <vt:lpstr>PowerPoint Presentation</vt:lpstr>
      <vt:lpstr>Univariate Analysis</vt:lpstr>
      <vt:lpstr>Univariate Analysis</vt:lpstr>
      <vt:lpstr>Univariate Analysis</vt:lpstr>
      <vt:lpstr>Univariate Analysis</vt:lpstr>
      <vt:lpstr>Segmented Univariate Analysis</vt:lpstr>
      <vt:lpstr>Segmented Univariate Analysis</vt:lpstr>
      <vt:lpstr>Segmented Univariate Analysis</vt:lpstr>
      <vt:lpstr>Segmented Univariate Analysis</vt:lpstr>
      <vt:lpstr>Segmented Univariate Analysis</vt:lpstr>
      <vt:lpstr>Segmented Bivariate Analysis</vt:lpstr>
      <vt:lpstr>Segmented Bivariate Analysis</vt:lpstr>
      <vt:lpstr>Segmented Bivariate Analysis</vt:lpstr>
      <vt:lpstr>Segmented Bivariate Analysis</vt:lpstr>
      <vt:lpstr>Segmented Bivariate Analysis</vt:lpstr>
      <vt:lpstr>Top 10 Correlation Matrix</vt:lpstr>
      <vt:lpstr>EDA on Previous Application Data</vt:lpstr>
      <vt:lpstr>Univariate Analysis</vt:lpstr>
      <vt:lpstr>Univariate Analysis</vt:lpstr>
      <vt:lpstr>Bivariate Analysis</vt:lpstr>
      <vt:lpstr>Bivariate Analysis</vt:lpstr>
      <vt:lpstr>Bivariate Analysis</vt:lpstr>
      <vt:lpstr>Univariate Analysis on Merged Data frame</vt:lpstr>
      <vt:lpstr>Recommendations and Risks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Hanumant Garad</dc:creator>
  <cp:lastModifiedBy>Hanumant Garad</cp:lastModifiedBy>
  <cp:revision>1</cp:revision>
  <dcterms:created xsi:type="dcterms:W3CDTF">2022-08-28T12:09:06Z</dcterms:created>
  <dcterms:modified xsi:type="dcterms:W3CDTF">2022-08-30T15:06:44Z</dcterms:modified>
</cp:coreProperties>
</file>