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35b7573f6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35b7573f6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35b7573f6_2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235b7573f6_2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235b7573f6_2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235b7573f6_2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2373e7a171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2373e7a17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235b7573f6_2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235b7573f6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235b7573f6_2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235b7573f6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235b7573f6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235b7573f6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235b7573f6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235b7573f6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235b7573f6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235b7573f6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235b7573f6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235b7573f6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235b7573f6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235b7573f6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235b7573f6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235b7573f6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235b7573f6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235b7573f6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235b7573f6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235b7573f6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235b7573f6_1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235b7573f6_1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235b7573f6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235b7573f6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373e7a171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2373e7a171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373e7a171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373e7a171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35b7573f6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235b7573f6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5. info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- 지역(서울) - 세부지역(홍대) - 장르 필터링 소개(추리)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- 인원수 - 난이도 탈출 시간 - 1인 가능 여부 소개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- 테마 난이도, 추천인원, 최대인원,시간, 위치를 지도로,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링크를 걸어놔서 예약하기를 누르면 해당 홈페이지 사이트로 들어갈 수 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- 상세페이지 - 리뷰 작성, 삭제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3587ac2b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23587ac2b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5. info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- 지역(서울) - 세부지역(홍대) - 장르 필터링 소개(추리)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- 인원수 - 난이도 탈출 시간 - 1인 가능 여부 소개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- 테마 난이도, 추천인원, 최대인원,시간, 위치를 지도로,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링크를 걸어놔서 예약하기를 누르면 해당 홈페이지 사이트로 들어갈 수 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- 상세페이지 - 리뷰 작성, 삭제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3587ac2b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23587ac2b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5. info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- 지역(서울) - 세부지역(홍대) - 장르 필터링 소개(추리)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- 인원수 - 난이도 탈출 시간 - 1인 가능 여부 소개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- 테마 난이도, 추천인원, 최대인원,시간, 위치를 지도로,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링크를 걸어놔서 예약하기를 누르면 해당 홈페이지 사이트로 들어갈 수 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- 상세페이지 - 리뷰 작성, 삭제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3587ac2bb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23587ac2bb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5. info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- 지역(서울) - 세부지역(홍대) - 장르 필터링 소개(추리)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- 인원수 - 난이도 탈출 시간 - 1인 가능 여부 소개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- 테마 난이도, 추천인원, 최대인원,시간, 위치를 지도로,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링크를 걸어놔서 예약하기를 누르면 해당 홈페이지 사이트로 들어갈 수 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- 상세페이지 - 리뷰 작성, 삭제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35b7573f6_2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235b7573f6_2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2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png"/><Relationship Id="rId4" Type="http://schemas.openxmlformats.org/officeDocument/2006/relationships/image" Target="../media/image15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7700" y="95800"/>
            <a:ext cx="734709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4794775" y="198100"/>
            <a:ext cx="3730500" cy="657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- 비로그인일때는 </a:t>
            </a:r>
            <a:r>
              <a:rPr b="1" lang="ko" sz="800"/>
              <a:t>리뷰 수가 50개 이상인 테마 중에서 가장 평점이 높은 순서의 테마 리스트를 확인할 수 있다.</a:t>
            </a:r>
            <a:endParaRPr b="1" sz="800"/>
          </a:p>
        </p:txBody>
      </p:sp>
      <p:sp>
        <p:nvSpPr>
          <p:cNvPr id="56" name="Google Shape;56;p13"/>
          <p:cNvSpPr/>
          <p:nvPr/>
        </p:nvSpPr>
        <p:spPr>
          <a:xfrm>
            <a:off x="676750" y="1043850"/>
            <a:ext cx="7677300" cy="2249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" name="Google Shape;57;p13"/>
          <p:cNvCxnSpPr>
            <a:stCxn id="55" idx="2"/>
          </p:cNvCxnSpPr>
          <p:nvPr/>
        </p:nvCxnSpPr>
        <p:spPr>
          <a:xfrm flipH="1">
            <a:off x="6625225" y="856000"/>
            <a:ext cx="34800" cy="219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" name="Google Shape;58;p13"/>
          <p:cNvSpPr/>
          <p:nvPr/>
        </p:nvSpPr>
        <p:spPr>
          <a:xfrm>
            <a:off x="3234675" y="3354100"/>
            <a:ext cx="1017300" cy="537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4313900" y="3354100"/>
            <a:ext cx="765900" cy="537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5141725" y="3354100"/>
            <a:ext cx="957000" cy="537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474025" y="3751375"/>
            <a:ext cx="2531400" cy="397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전국의 총 테마 데이터의 개수를 확인할 수 있다.</a:t>
            </a:r>
            <a:endParaRPr b="1" sz="800"/>
          </a:p>
        </p:txBody>
      </p:sp>
      <p:cxnSp>
        <p:nvCxnSpPr>
          <p:cNvPr id="62" name="Google Shape;62;p13"/>
          <p:cNvCxnSpPr/>
          <p:nvPr/>
        </p:nvCxnSpPr>
        <p:spPr>
          <a:xfrm flipH="1" rot="10800000">
            <a:off x="3035175" y="3827575"/>
            <a:ext cx="169800" cy="72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" name="Google Shape;63;p13"/>
          <p:cNvSpPr/>
          <p:nvPr/>
        </p:nvSpPr>
        <p:spPr>
          <a:xfrm>
            <a:off x="3558700" y="4095475"/>
            <a:ext cx="2483400" cy="397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전국의 총 지점 데이터의 개수를 확인 할 수 있다.</a:t>
            </a:r>
            <a:endParaRPr b="1" sz="800"/>
          </a:p>
        </p:txBody>
      </p:sp>
      <p:sp>
        <p:nvSpPr>
          <p:cNvPr id="64" name="Google Shape;64;p13"/>
          <p:cNvSpPr/>
          <p:nvPr/>
        </p:nvSpPr>
        <p:spPr>
          <a:xfrm>
            <a:off x="6283625" y="3654775"/>
            <a:ext cx="2001300" cy="493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저장된 유저의 수를 확인 할 수 있다.</a:t>
            </a:r>
            <a:endParaRPr b="1" sz="800"/>
          </a:p>
        </p:txBody>
      </p:sp>
      <p:cxnSp>
        <p:nvCxnSpPr>
          <p:cNvPr id="65" name="Google Shape;65;p13"/>
          <p:cNvCxnSpPr/>
          <p:nvPr/>
        </p:nvCxnSpPr>
        <p:spPr>
          <a:xfrm rot="10800000">
            <a:off x="4696700" y="3899875"/>
            <a:ext cx="300" cy="195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" name="Google Shape;66;p13"/>
          <p:cNvCxnSpPr>
            <a:stCxn id="64" idx="1"/>
          </p:cNvCxnSpPr>
          <p:nvPr/>
        </p:nvCxnSpPr>
        <p:spPr>
          <a:xfrm rot="10800000">
            <a:off x="6098825" y="3814375"/>
            <a:ext cx="184800" cy="87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425" y="151613"/>
            <a:ext cx="8186501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2"/>
          <p:cNvSpPr/>
          <p:nvPr/>
        </p:nvSpPr>
        <p:spPr>
          <a:xfrm>
            <a:off x="2646075" y="459638"/>
            <a:ext cx="1757700" cy="324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사용자의 정보를 확인 할 수 있다.</a:t>
            </a:r>
            <a:endParaRPr b="1" sz="800"/>
          </a:p>
        </p:txBody>
      </p:sp>
      <p:sp>
        <p:nvSpPr>
          <p:cNvPr id="182" name="Google Shape;182;p22"/>
          <p:cNvSpPr/>
          <p:nvPr/>
        </p:nvSpPr>
        <p:spPr>
          <a:xfrm>
            <a:off x="2855475" y="866288"/>
            <a:ext cx="1216800" cy="1330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2561301" y="2659663"/>
            <a:ext cx="1879800" cy="324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정보 수정 Modal로 들어 갈 수 있다.</a:t>
            </a:r>
            <a:endParaRPr b="1" sz="800"/>
          </a:p>
        </p:txBody>
      </p:sp>
      <p:cxnSp>
        <p:nvCxnSpPr>
          <p:cNvPr id="184" name="Google Shape;184;p22"/>
          <p:cNvCxnSpPr/>
          <p:nvPr/>
        </p:nvCxnSpPr>
        <p:spPr>
          <a:xfrm rot="10800000">
            <a:off x="3419050" y="2532088"/>
            <a:ext cx="14400" cy="99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" name="Google Shape;185;p22"/>
          <p:cNvCxnSpPr>
            <a:stCxn id="181" idx="2"/>
          </p:cNvCxnSpPr>
          <p:nvPr/>
        </p:nvCxnSpPr>
        <p:spPr>
          <a:xfrm flipH="1">
            <a:off x="3489525" y="784538"/>
            <a:ext cx="35400" cy="81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6" name="Google Shape;186;p22"/>
          <p:cNvSpPr/>
          <p:nvPr/>
        </p:nvSpPr>
        <p:spPr>
          <a:xfrm>
            <a:off x="465800" y="2665888"/>
            <a:ext cx="2055900" cy="290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사용자가 리뷰를 작성한 테마의 장르 비율을 그래프로 시각화하여 볼 수 있다.</a:t>
            </a:r>
            <a:endParaRPr b="1" sz="800"/>
          </a:p>
        </p:txBody>
      </p:sp>
      <p:cxnSp>
        <p:nvCxnSpPr>
          <p:cNvPr id="187" name="Google Shape;187;p22"/>
          <p:cNvCxnSpPr/>
          <p:nvPr/>
        </p:nvCxnSpPr>
        <p:spPr>
          <a:xfrm flipH="1">
            <a:off x="1516050" y="2921213"/>
            <a:ext cx="6000" cy="113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8" name="Google Shape;188;p22"/>
          <p:cNvSpPr/>
          <p:nvPr/>
        </p:nvSpPr>
        <p:spPr>
          <a:xfrm>
            <a:off x="376000" y="3042113"/>
            <a:ext cx="3899400" cy="2037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5857875" y="2631100"/>
            <a:ext cx="2483400" cy="324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사용자가 작성한 리뷰의 테마를 확인 할 수 있다.</a:t>
            </a:r>
            <a:endParaRPr b="1" sz="800"/>
          </a:p>
        </p:txBody>
      </p:sp>
      <p:sp>
        <p:nvSpPr>
          <p:cNvPr id="190" name="Google Shape;190;p22"/>
          <p:cNvSpPr/>
          <p:nvPr/>
        </p:nvSpPr>
        <p:spPr>
          <a:xfrm>
            <a:off x="4513550" y="204388"/>
            <a:ext cx="2754600" cy="324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내가 유저 게시판에 작성한 게시글을 확인 할 수 있다.</a:t>
            </a:r>
            <a:endParaRPr b="1" sz="800"/>
          </a:p>
        </p:txBody>
      </p:sp>
      <p:sp>
        <p:nvSpPr>
          <p:cNvPr id="191" name="Google Shape;191;p22"/>
          <p:cNvSpPr/>
          <p:nvPr/>
        </p:nvSpPr>
        <p:spPr>
          <a:xfrm>
            <a:off x="6410300" y="746763"/>
            <a:ext cx="2357700" cy="324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내가 Q&amp;A에 작성한 게시글을 확인 할 수 있다.</a:t>
            </a:r>
            <a:endParaRPr b="1" sz="800"/>
          </a:p>
        </p:txBody>
      </p:sp>
      <p:sp>
        <p:nvSpPr>
          <p:cNvPr id="192" name="Google Shape;192;p22"/>
          <p:cNvSpPr/>
          <p:nvPr/>
        </p:nvSpPr>
        <p:spPr>
          <a:xfrm>
            <a:off x="5543900" y="529288"/>
            <a:ext cx="1879800" cy="255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내가 작성한 댓글을 확인 할 수 있다.</a:t>
            </a:r>
            <a:endParaRPr b="1" sz="800"/>
          </a:p>
        </p:txBody>
      </p:sp>
      <p:cxnSp>
        <p:nvCxnSpPr>
          <p:cNvPr id="193" name="Google Shape;193;p22"/>
          <p:cNvCxnSpPr>
            <a:stCxn id="191" idx="1"/>
          </p:cNvCxnSpPr>
          <p:nvPr/>
        </p:nvCxnSpPr>
        <p:spPr>
          <a:xfrm flipH="1">
            <a:off x="5846000" y="909213"/>
            <a:ext cx="564300" cy="2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p22"/>
          <p:cNvCxnSpPr>
            <a:stCxn id="192" idx="1"/>
          </p:cNvCxnSpPr>
          <p:nvPr/>
        </p:nvCxnSpPr>
        <p:spPr>
          <a:xfrm flipH="1">
            <a:off x="5407400" y="656938"/>
            <a:ext cx="136500" cy="191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" name="Google Shape;195;p22"/>
          <p:cNvCxnSpPr/>
          <p:nvPr/>
        </p:nvCxnSpPr>
        <p:spPr>
          <a:xfrm flipH="1">
            <a:off x="5619750" y="2796788"/>
            <a:ext cx="247500" cy="174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6" name="Google Shape;196;p22"/>
          <p:cNvCxnSpPr/>
          <p:nvPr/>
        </p:nvCxnSpPr>
        <p:spPr>
          <a:xfrm flipH="1">
            <a:off x="5128375" y="558138"/>
            <a:ext cx="194100" cy="290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7" name="Google Shape;197;p22"/>
          <p:cNvSpPr/>
          <p:nvPr/>
        </p:nvSpPr>
        <p:spPr>
          <a:xfrm>
            <a:off x="4403775" y="2984563"/>
            <a:ext cx="3218100" cy="1677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4505175" y="781563"/>
            <a:ext cx="689700" cy="255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5239400" y="782913"/>
            <a:ext cx="247500" cy="255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5543900" y="815013"/>
            <a:ext cx="300000" cy="191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2936775" y="2265638"/>
            <a:ext cx="906900" cy="290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425650" y="714463"/>
            <a:ext cx="2135700" cy="1945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1097775" y="64388"/>
            <a:ext cx="2055900" cy="324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사용자의 프로필 사진을 확인할 수 있다.</a:t>
            </a:r>
            <a:endParaRPr b="1" sz="800"/>
          </a:p>
        </p:txBody>
      </p:sp>
      <p:cxnSp>
        <p:nvCxnSpPr>
          <p:cNvPr id="204" name="Google Shape;204;p22"/>
          <p:cNvCxnSpPr>
            <a:stCxn id="203" idx="2"/>
          </p:cNvCxnSpPr>
          <p:nvPr/>
        </p:nvCxnSpPr>
        <p:spPr>
          <a:xfrm flipH="1">
            <a:off x="1891125" y="389288"/>
            <a:ext cx="234600" cy="331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7221" y="0"/>
            <a:ext cx="646955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3"/>
          <p:cNvSpPr/>
          <p:nvPr/>
        </p:nvSpPr>
        <p:spPr>
          <a:xfrm>
            <a:off x="5756650" y="940975"/>
            <a:ext cx="1622400" cy="324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수정할 파일을 선택할 수 있다.</a:t>
            </a:r>
            <a:endParaRPr b="1" sz="800"/>
          </a:p>
        </p:txBody>
      </p:sp>
      <p:sp>
        <p:nvSpPr>
          <p:cNvPr id="211" name="Google Shape;211;p23"/>
          <p:cNvSpPr/>
          <p:nvPr/>
        </p:nvSpPr>
        <p:spPr>
          <a:xfrm>
            <a:off x="5817075" y="1517875"/>
            <a:ext cx="1724700" cy="324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수정할 닉네임을 작성 할 수 있다.</a:t>
            </a:r>
            <a:endParaRPr b="1" sz="800"/>
          </a:p>
        </p:txBody>
      </p:sp>
      <p:sp>
        <p:nvSpPr>
          <p:cNvPr id="212" name="Google Shape;212;p23"/>
          <p:cNvSpPr/>
          <p:nvPr/>
        </p:nvSpPr>
        <p:spPr>
          <a:xfrm>
            <a:off x="6026075" y="2130150"/>
            <a:ext cx="1890900" cy="324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수정할 연령대를 선택할 수 있다.</a:t>
            </a:r>
            <a:endParaRPr b="1" sz="800"/>
          </a:p>
        </p:txBody>
      </p:sp>
      <p:sp>
        <p:nvSpPr>
          <p:cNvPr id="213" name="Google Shape;213;p23"/>
          <p:cNvSpPr/>
          <p:nvPr/>
        </p:nvSpPr>
        <p:spPr>
          <a:xfrm>
            <a:off x="6157225" y="2833875"/>
            <a:ext cx="1320900" cy="324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지역을 수정할 수 있다.</a:t>
            </a:r>
            <a:endParaRPr b="1" sz="800"/>
          </a:p>
        </p:txBody>
      </p:sp>
      <p:cxnSp>
        <p:nvCxnSpPr>
          <p:cNvPr id="214" name="Google Shape;214;p23"/>
          <p:cNvCxnSpPr>
            <a:stCxn id="210" idx="1"/>
          </p:cNvCxnSpPr>
          <p:nvPr/>
        </p:nvCxnSpPr>
        <p:spPr>
          <a:xfrm flipH="1">
            <a:off x="5617450" y="1103425"/>
            <a:ext cx="139200" cy="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p23"/>
          <p:cNvCxnSpPr>
            <a:stCxn id="211" idx="1"/>
          </p:cNvCxnSpPr>
          <p:nvPr/>
        </p:nvCxnSpPr>
        <p:spPr>
          <a:xfrm rot="10800000">
            <a:off x="5341575" y="1676725"/>
            <a:ext cx="475500" cy="3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" name="Google Shape;216;p23"/>
          <p:cNvCxnSpPr>
            <a:stCxn id="212" idx="1"/>
          </p:cNvCxnSpPr>
          <p:nvPr/>
        </p:nvCxnSpPr>
        <p:spPr>
          <a:xfrm flipH="1">
            <a:off x="5631575" y="2292600"/>
            <a:ext cx="394500" cy="6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7" name="Google Shape;217;p23"/>
          <p:cNvSpPr/>
          <p:nvPr/>
        </p:nvSpPr>
        <p:spPr>
          <a:xfrm>
            <a:off x="3742650" y="2440875"/>
            <a:ext cx="2013900" cy="1110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8" name="Google Shape;218;p23"/>
          <p:cNvCxnSpPr>
            <a:stCxn id="213" idx="1"/>
            <a:endCxn id="217" idx="3"/>
          </p:cNvCxnSpPr>
          <p:nvPr/>
        </p:nvCxnSpPr>
        <p:spPr>
          <a:xfrm rot="10800000">
            <a:off x="5756425" y="2996325"/>
            <a:ext cx="4008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3295" y="50700"/>
            <a:ext cx="651740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4"/>
          <p:cNvSpPr/>
          <p:nvPr/>
        </p:nvSpPr>
        <p:spPr>
          <a:xfrm>
            <a:off x="6164300" y="2359525"/>
            <a:ext cx="2240700" cy="324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유저의 테마 장르 선호도를 수정할 수 있다.</a:t>
            </a:r>
            <a:endParaRPr b="1" sz="800"/>
          </a:p>
        </p:txBody>
      </p:sp>
      <p:sp>
        <p:nvSpPr>
          <p:cNvPr id="225" name="Google Shape;225;p24"/>
          <p:cNvSpPr/>
          <p:nvPr/>
        </p:nvSpPr>
        <p:spPr>
          <a:xfrm>
            <a:off x="3650675" y="1082475"/>
            <a:ext cx="2150700" cy="3219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6" name="Google Shape;226;p24"/>
          <p:cNvCxnSpPr>
            <a:stCxn id="224" idx="1"/>
          </p:cNvCxnSpPr>
          <p:nvPr/>
        </p:nvCxnSpPr>
        <p:spPr>
          <a:xfrm flipH="1">
            <a:off x="5829800" y="2521975"/>
            <a:ext cx="334500" cy="3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"/>
          <p:cNvSpPr/>
          <p:nvPr/>
        </p:nvSpPr>
        <p:spPr>
          <a:xfrm>
            <a:off x="269850" y="374975"/>
            <a:ext cx="4754400" cy="223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/>
              <a:t>8.유저게시판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/>
              <a:t>유저들간의 소통을 위해서 만든 페이지로서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/>
              <a:t>- 유저게시판에서 댓글 작성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/>
              <a:t>- 지역 필터링 하는거 보여주면서 - 지역 기반 필터링을 이용해서 찾고자하는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/>
              <a:t>지역의 방탈출을 이용할 멤버들을 구할 수 있습니다.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/>
              <a:t>9.공지사항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/>
              <a:t>- 공지글은 관리자만 작성 가능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/>
              <a:t>- 글 작성 페이지만 보여주던가 글 작성 비밀글로 해두되고 아님 작성된 게시글에서 댓글 작성</a:t>
            </a:r>
            <a:endParaRPr sz="1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425" y="3086300"/>
            <a:ext cx="7764050" cy="182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025" y="179375"/>
            <a:ext cx="7808848" cy="2673124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6"/>
          <p:cNvSpPr txBox="1"/>
          <p:nvPr/>
        </p:nvSpPr>
        <p:spPr>
          <a:xfrm>
            <a:off x="1865700" y="179375"/>
            <a:ext cx="90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지역선택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9" name="Google Shape;239;p26"/>
          <p:cNvSpPr txBox="1"/>
          <p:nvPr/>
        </p:nvSpPr>
        <p:spPr>
          <a:xfrm>
            <a:off x="3210500" y="179375"/>
            <a:ext cx="130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세부</a:t>
            </a: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지역선택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0" name="Google Shape;240;p26"/>
          <p:cNvSpPr/>
          <p:nvPr/>
        </p:nvSpPr>
        <p:spPr>
          <a:xfrm>
            <a:off x="1003775" y="562650"/>
            <a:ext cx="908700" cy="2352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6"/>
          <p:cNvSpPr/>
          <p:nvPr/>
        </p:nvSpPr>
        <p:spPr>
          <a:xfrm>
            <a:off x="2743225" y="562650"/>
            <a:ext cx="823500" cy="2352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2" name="Google Shape;242;p26"/>
          <p:cNvCxnSpPr/>
          <p:nvPr/>
        </p:nvCxnSpPr>
        <p:spPr>
          <a:xfrm>
            <a:off x="4463212" y="2891481"/>
            <a:ext cx="4500" cy="350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3" name="Google Shape;243;p26"/>
          <p:cNvSpPr txBox="1"/>
          <p:nvPr/>
        </p:nvSpPr>
        <p:spPr>
          <a:xfrm>
            <a:off x="4572000" y="2866725"/>
            <a:ext cx="404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서울, 홍대로 필터링한 결과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063" y="807025"/>
            <a:ext cx="8627771" cy="3131999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7"/>
          <p:cNvSpPr/>
          <p:nvPr/>
        </p:nvSpPr>
        <p:spPr>
          <a:xfrm>
            <a:off x="2730000" y="2869425"/>
            <a:ext cx="2826600" cy="2790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7"/>
          <p:cNvSpPr txBox="1"/>
          <p:nvPr/>
        </p:nvSpPr>
        <p:spPr>
          <a:xfrm>
            <a:off x="5366775" y="3568050"/>
            <a:ext cx="184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게시글을 클릭하여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상세 페이지로 이동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625" y="261500"/>
            <a:ext cx="8556374" cy="426632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8"/>
          <p:cNvSpPr txBox="1"/>
          <p:nvPr/>
        </p:nvSpPr>
        <p:spPr>
          <a:xfrm>
            <a:off x="3558800" y="3108275"/>
            <a:ext cx="216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AutoNum type="arabicPeriod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댓글 작성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7" name="Google Shape;257;p28"/>
          <p:cNvSpPr/>
          <p:nvPr/>
        </p:nvSpPr>
        <p:spPr>
          <a:xfrm>
            <a:off x="1506475" y="3539650"/>
            <a:ext cx="2662800" cy="4002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8"/>
          <p:cNvSpPr txBox="1"/>
          <p:nvPr/>
        </p:nvSpPr>
        <p:spPr>
          <a:xfrm>
            <a:off x="5129500" y="4225500"/>
            <a:ext cx="204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2. </a:t>
            </a: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내가 작성한 댓글은 삭제 가능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9" name="Google Shape;259;p28"/>
          <p:cNvSpPr txBox="1"/>
          <p:nvPr/>
        </p:nvSpPr>
        <p:spPr>
          <a:xfrm>
            <a:off x="4950325" y="2426800"/>
            <a:ext cx="2169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3. 유저게시판 목록으로 돌아가기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025" y="830375"/>
            <a:ext cx="8634725" cy="3128525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9"/>
          <p:cNvSpPr/>
          <p:nvPr/>
        </p:nvSpPr>
        <p:spPr>
          <a:xfrm>
            <a:off x="8028725" y="1232850"/>
            <a:ext cx="789600" cy="3492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9"/>
          <p:cNvSpPr txBox="1"/>
          <p:nvPr/>
        </p:nvSpPr>
        <p:spPr>
          <a:xfrm>
            <a:off x="5725275" y="696200"/>
            <a:ext cx="2130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글 작성 버튼을 눌러 유저게시글 작성페이지로 이동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575" y="428625"/>
            <a:ext cx="8367275" cy="408712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0"/>
          <p:cNvSpPr txBox="1"/>
          <p:nvPr/>
        </p:nvSpPr>
        <p:spPr>
          <a:xfrm>
            <a:off x="6590325" y="428625"/>
            <a:ext cx="174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제목, 지역선택, 내용 입력 후 등록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50" y="962150"/>
            <a:ext cx="8839201" cy="3219178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1"/>
          <p:cNvSpPr/>
          <p:nvPr/>
        </p:nvSpPr>
        <p:spPr>
          <a:xfrm>
            <a:off x="8114450" y="1419875"/>
            <a:ext cx="789600" cy="3492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1"/>
          <p:cNvSpPr txBox="1"/>
          <p:nvPr/>
        </p:nvSpPr>
        <p:spPr>
          <a:xfrm>
            <a:off x="5725275" y="696200"/>
            <a:ext cx="213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글 작성 버튼을 눌러 q&amp;a 작성페이지로 이동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0" name="Google Shape;280;p31"/>
          <p:cNvSpPr txBox="1"/>
          <p:nvPr/>
        </p:nvSpPr>
        <p:spPr>
          <a:xfrm>
            <a:off x="258775" y="201775"/>
            <a:ext cx="213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Malgun Gothic"/>
                <a:ea typeface="Malgun Gothic"/>
                <a:cs typeface="Malgun Gothic"/>
                <a:sym typeface="Malgun Gothic"/>
              </a:rPr>
              <a:t>일반 유저</a:t>
            </a:r>
            <a:r>
              <a:rPr b="1" lang="ko">
                <a:latin typeface="Malgun Gothic"/>
                <a:ea typeface="Malgun Gothic"/>
                <a:cs typeface="Malgun Gothic"/>
                <a:sym typeface="Malgun Gothic"/>
              </a:rPr>
              <a:t> 로그인 - Q&amp;A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850" y="0"/>
            <a:ext cx="7658351" cy="4877249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2" name="Google Shape;72;p14"/>
          <p:cNvSpPr/>
          <p:nvPr/>
        </p:nvSpPr>
        <p:spPr>
          <a:xfrm>
            <a:off x="4304077" y="2090150"/>
            <a:ext cx="1129500" cy="2658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4304077" y="2542750"/>
            <a:ext cx="1129500" cy="2658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4304077" y="2937425"/>
            <a:ext cx="1129500" cy="2658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" name="Google Shape;75;p14"/>
          <p:cNvCxnSpPr/>
          <p:nvPr/>
        </p:nvCxnSpPr>
        <p:spPr>
          <a:xfrm>
            <a:off x="4859677" y="1637450"/>
            <a:ext cx="0" cy="452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" name="Google Shape;76;p14"/>
          <p:cNvCxnSpPr>
            <a:stCxn id="77" idx="1"/>
          </p:cNvCxnSpPr>
          <p:nvPr/>
        </p:nvCxnSpPr>
        <p:spPr>
          <a:xfrm flipH="1">
            <a:off x="5631575" y="2636850"/>
            <a:ext cx="570000" cy="9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4"/>
          <p:cNvCxnSpPr>
            <a:stCxn id="79" idx="0"/>
            <a:endCxn id="74" idx="4"/>
          </p:cNvCxnSpPr>
          <p:nvPr/>
        </p:nvCxnSpPr>
        <p:spPr>
          <a:xfrm flipH="1" rot="10800000">
            <a:off x="4859675" y="3203300"/>
            <a:ext cx="9300" cy="581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" name="Google Shape;80;p14"/>
          <p:cNvSpPr/>
          <p:nvPr/>
        </p:nvSpPr>
        <p:spPr>
          <a:xfrm>
            <a:off x="3884525" y="1371050"/>
            <a:ext cx="1968600" cy="324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네이버 소셜 로그인</a:t>
            </a:r>
            <a:r>
              <a:rPr b="1" lang="ko" sz="800">
                <a:solidFill>
                  <a:schemeClr val="dk1"/>
                </a:solidFill>
              </a:rPr>
              <a:t>을 진행할 수 있다.</a:t>
            </a:r>
            <a:endParaRPr b="1" sz="800"/>
          </a:p>
        </p:txBody>
      </p:sp>
      <p:sp>
        <p:nvSpPr>
          <p:cNvPr id="79" name="Google Shape;79;p14"/>
          <p:cNvSpPr/>
          <p:nvPr/>
        </p:nvSpPr>
        <p:spPr>
          <a:xfrm>
            <a:off x="3765425" y="3784700"/>
            <a:ext cx="2188500" cy="324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구글 </a:t>
            </a:r>
            <a:r>
              <a:rPr b="1" lang="ko" sz="800"/>
              <a:t>소셜 로그인을 진행할 수 있다.</a:t>
            </a:r>
            <a:endParaRPr b="1" sz="800"/>
          </a:p>
        </p:txBody>
      </p:sp>
      <p:sp>
        <p:nvSpPr>
          <p:cNvPr id="77" name="Google Shape;77;p14"/>
          <p:cNvSpPr/>
          <p:nvPr/>
        </p:nvSpPr>
        <p:spPr>
          <a:xfrm>
            <a:off x="6201575" y="2474400"/>
            <a:ext cx="1968600" cy="324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카카오</a:t>
            </a:r>
            <a:r>
              <a:rPr b="1" lang="ko" sz="800"/>
              <a:t> </a:t>
            </a:r>
            <a:r>
              <a:rPr b="1" lang="ko" sz="800"/>
              <a:t>소셜 로그인</a:t>
            </a:r>
            <a:r>
              <a:rPr b="1" lang="ko" sz="800">
                <a:solidFill>
                  <a:schemeClr val="dk1"/>
                </a:solidFill>
              </a:rPr>
              <a:t>을 진행할 수 있다.</a:t>
            </a:r>
            <a:endParaRPr b="1" sz="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550" y="912000"/>
            <a:ext cx="8640900" cy="405207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2"/>
          <p:cNvSpPr txBox="1"/>
          <p:nvPr/>
        </p:nvSpPr>
        <p:spPr>
          <a:xfrm>
            <a:off x="5533150" y="685800"/>
            <a:ext cx="257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제목과 내용 입력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비밀글 선택 후 등록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7" name="Google Shape;287;p32"/>
          <p:cNvSpPr txBox="1"/>
          <p:nvPr/>
        </p:nvSpPr>
        <p:spPr>
          <a:xfrm>
            <a:off x="258775" y="201775"/>
            <a:ext cx="213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Malgun Gothic"/>
                <a:ea typeface="Malgun Gothic"/>
                <a:cs typeface="Malgun Gothic"/>
                <a:sym typeface="Malgun Gothic"/>
              </a:rPr>
              <a:t>일반 유저 로그인 - Q&amp;A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138" y="967775"/>
            <a:ext cx="8609725" cy="313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3"/>
          <p:cNvSpPr/>
          <p:nvPr/>
        </p:nvSpPr>
        <p:spPr>
          <a:xfrm>
            <a:off x="8114450" y="1388700"/>
            <a:ext cx="789600" cy="3492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3"/>
          <p:cNvSpPr txBox="1"/>
          <p:nvPr/>
        </p:nvSpPr>
        <p:spPr>
          <a:xfrm>
            <a:off x="5725275" y="696200"/>
            <a:ext cx="213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글 작성 버튼을 눌러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공지 작성페이지로 이동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5" name="Google Shape;295;p33"/>
          <p:cNvSpPr txBox="1"/>
          <p:nvPr/>
        </p:nvSpPr>
        <p:spPr>
          <a:xfrm>
            <a:off x="258775" y="201775"/>
            <a:ext cx="213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Malgun Gothic"/>
                <a:ea typeface="Malgun Gothic"/>
                <a:cs typeface="Malgun Gothic"/>
                <a:sym typeface="Malgun Gothic"/>
              </a:rPr>
              <a:t>관리자 로그인 - 공지사항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250" y="817375"/>
            <a:ext cx="7606150" cy="401495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4"/>
          <p:cNvSpPr txBox="1"/>
          <p:nvPr/>
        </p:nvSpPr>
        <p:spPr>
          <a:xfrm>
            <a:off x="4347750" y="817375"/>
            <a:ext cx="1748400" cy="307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latin typeface="Malgun Gothic"/>
                <a:ea typeface="Malgun Gothic"/>
                <a:cs typeface="Malgun Gothic"/>
                <a:sym typeface="Malgun Gothic"/>
              </a:rPr>
              <a:t>제목, 공지내용 입력 후 등록</a:t>
            </a:r>
            <a:endParaRPr b="1" sz="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2" name="Google Shape;302;p34"/>
          <p:cNvSpPr/>
          <p:nvPr/>
        </p:nvSpPr>
        <p:spPr>
          <a:xfrm>
            <a:off x="1147600" y="1651875"/>
            <a:ext cx="7011300" cy="347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3" name="Google Shape;303;p34"/>
          <p:cNvCxnSpPr/>
          <p:nvPr/>
        </p:nvCxnSpPr>
        <p:spPr>
          <a:xfrm>
            <a:off x="5221950" y="1125175"/>
            <a:ext cx="900" cy="498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4" name="Google Shape;304;p34"/>
          <p:cNvSpPr txBox="1"/>
          <p:nvPr/>
        </p:nvSpPr>
        <p:spPr>
          <a:xfrm>
            <a:off x="258775" y="201775"/>
            <a:ext cx="213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Malgun Gothic"/>
                <a:ea typeface="Malgun Gothic"/>
                <a:cs typeface="Malgun Gothic"/>
                <a:sym typeface="Malgun Gothic"/>
              </a:rPr>
              <a:t>관리자 로그인 - 공지사항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250" y="771150"/>
            <a:ext cx="7929832" cy="414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5"/>
          <p:cNvSpPr txBox="1"/>
          <p:nvPr/>
        </p:nvSpPr>
        <p:spPr>
          <a:xfrm>
            <a:off x="196450" y="155550"/>
            <a:ext cx="213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Malgun Gothic"/>
                <a:ea typeface="Malgun Gothic"/>
                <a:cs typeface="Malgun Gothic"/>
                <a:sym typeface="Malgun Gothic"/>
              </a:rPr>
              <a:t>관리자 로그인 - 공지사항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1" name="Google Shape;311;p35"/>
          <p:cNvSpPr txBox="1"/>
          <p:nvPr/>
        </p:nvSpPr>
        <p:spPr>
          <a:xfrm>
            <a:off x="4840850" y="4213350"/>
            <a:ext cx="1748400" cy="307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공지게시판 목록으로 돌아가기</a:t>
            </a:r>
            <a:endParaRPr b="1" sz="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12" name="Google Shape;312;p35"/>
          <p:cNvCxnSpPr/>
          <p:nvPr/>
        </p:nvCxnSpPr>
        <p:spPr>
          <a:xfrm flipH="1">
            <a:off x="4591675" y="4535050"/>
            <a:ext cx="304200" cy="205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3" name="Google Shape;313;p35"/>
          <p:cNvSpPr/>
          <p:nvPr/>
        </p:nvSpPr>
        <p:spPr>
          <a:xfrm>
            <a:off x="4108424" y="4683550"/>
            <a:ext cx="483300" cy="237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4625" y="173338"/>
            <a:ext cx="3539875" cy="47968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/>
          <p:nvPr/>
        </p:nvSpPr>
        <p:spPr>
          <a:xfrm>
            <a:off x="2950250" y="2423475"/>
            <a:ext cx="2773500" cy="2196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3045300" y="1804125"/>
            <a:ext cx="2550900" cy="558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3112975" y="1527775"/>
            <a:ext cx="1238100" cy="244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3112975" y="1206150"/>
            <a:ext cx="1238100" cy="244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3112975" y="884525"/>
            <a:ext cx="1458900" cy="244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/>
          <p:nvPr/>
        </p:nvSpPr>
        <p:spPr>
          <a:xfrm>
            <a:off x="4966625" y="810425"/>
            <a:ext cx="1747500" cy="318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유저의 닉네임을 작성할 수 있다.</a:t>
            </a:r>
            <a:endParaRPr b="1" sz="800"/>
          </a:p>
        </p:txBody>
      </p:sp>
      <p:cxnSp>
        <p:nvCxnSpPr>
          <p:cNvPr id="92" name="Google Shape;92;p15"/>
          <p:cNvCxnSpPr>
            <a:endCxn id="90" idx="3"/>
          </p:cNvCxnSpPr>
          <p:nvPr/>
        </p:nvCxnSpPr>
        <p:spPr>
          <a:xfrm flipH="1">
            <a:off x="4571875" y="976325"/>
            <a:ext cx="394800" cy="30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" name="Google Shape;93;p15"/>
          <p:cNvSpPr/>
          <p:nvPr/>
        </p:nvSpPr>
        <p:spPr>
          <a:xfrm>
            <a:off x="4740225" y="1164325"/>
            <a:ext cx="1747500" cy="318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유저의 성별을 선택할 수 있다.</a:t>
            </a:r>
            <a:endParaRPr b="1" sz="800"/>
          </a:p>
        </p:txBody>
      </p:sp>
      <p:sp>
        <p:nvSpPr>
          <p:cNvPr id="94" name="Google Shape;94;p15"/>
          <p:cNvSpPr/>
          <p:nvPr/>
        </p:nvSpPr>
        <p:spPr>
          <a:xfrm>
            <a:off x="4701600" y="1518225"/>
            <a:ext cx="1747500" cy="244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유저의 연령대를 선택할 수 있다.</a:t>
            </a:r>
            <a:endParaRPr b="1" sz="800"/>
          </a:p>
        </p:txBody>
      </p:sp>
      <p:sp>
        <p:nvSpPr>
          <p:cNvPr id="95" name="Google Shape;95;p15"/>
          <p:cNvSpPr/>
          <p:nvPr/>
        </p:nvSpPr>
        <p:spPr>
          <a:xfrm>
            <a:off x="5950150" y="1955800"/>
            <a:ext cx="1577700" cy="318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유저의 지역을 선택할 수 있다.</a:t>
            </a:r>
            <a:endParaRPr b="1" sz="800"/>
          </a:p>
        </p:txBody>
      </p:sp>
      <p:sp>
        <p:nvSpPr>
          <p:cNvPr id="96" name="Google Shape;96;p15"/>
          <p:cNvSpPr/>
          <p:nvPr/>
        </p:nvSpPr>
        <p:spPr>
          <a:xfrm>
            <a:off x="6077750" y="3301950"/>
            <a:ext cx="1986900" cy="318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유저의 장르 선호도를 선택할 수 있다.</a:t>
            </a:r>
            <a:endParaRPr b="1" sz="800"/>
          </a:p>
        </p:txBody>
      </p:sp>
      <p:cxnSp>
        <p:nvCxnSpPr>
          <p:cNvPr id="97" name="Google Shape;97;p15"/>
          <p:cNvCxnSpPr/>
          <p:nvPr/>
        </p:nvCxnSpPr>
        <p:spPr>
          <a:xfrm rot="10800000">
            <a:off x="4351125" y="1354850"/>
            <a:ext cx="389100" cy="17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5"/>
          <p:cNvCxnSpPr>
            <a:stCxn id="94" idx="1"/>
          </p:cNvCxnSpPr>
          <p:nvPr/>
        </p:nvCxnSpPr>
        <p:spPr>
          <a:xfrm rot="10800000">
            <a:off x="4377600" y="1631625"/>
            <a:ext cx="324000" cy="8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5"/>
          <p:cNvCxnSpPr>
            <a:stCxn id="95" idx="1"/>
            <a:endCxn id="87" idx="3"/>
          </p:cNvCxnSpPr>
          <p:nvPr/>
        </p:nvCxnSpPr>
        <p:spPr>
          <a:xfrm rot="10800000">
            <a:off x="5596150" y="2083450"/>
            <a:ext cx="354000" cy="31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5"/>
          <p:cNvCxnSpPr/>
          <p:nvPr/>
        </p:nvCxnSpPr>
        <p:spPr>
          <a:xfrm rot="10800000">
            <a:off x="5723750" y="3445350"/>
            <a:ext cx="354000" cy="31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16"/>
          <p:cNvCxnSpPr>
            <a:stCxn id="106" idx="2"/>
          </p:cNvCxnSpPr>
          <p:nvPr/>
        </p:nvCxnSpPr>
        <p:spPr>
          <a:xfrm flipH="1">
            <a:off x="4750350" y="509300"/>
            <a:ext cx="34800" cy="219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725" y="0"/>
            <a:ext cx="840051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/>
          <p:nvPr/>
        </p:nvSpPr>
        <p:spPr>
          <a:xfrm>
            <a:off x="3167550" y="191000"/>
            <a:ext cx="3235200" cy="318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로그인 상태일 경우 </a:t>
            </a:r>
            <a:r>
              <a:rPr b="1" lang="ko" sz="800"/>
              <a:t>유저가 추천 받은 테마를 확인할 수 있다.</a:t>
            </a:r>
            <a:endParaRPr b="1" sz="800"/>
          </a:p>
        </p:txBody>
      </p:sp>
      <p:sp>
        <p:nvSpPr>
          <p:cNvPr id="108" name="Google Shape;108;p16"/>
          <p:cNvSpPr/>
          <p:nvPr/>
        </p:nvSpPr>
        <p:spPr>
          <a:xfrm>
            <a:off x="485725" y="799475"/>
            <a:ext cx="7677300" cy="1903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9" name="Google Shape;109;p16"/>
          <p:cNvCxnSpPr/>
          <p:nvPr/>
        </p:nvCxnSpPr>
        <p:spPr>
          <a:xfrm flipH="1">
            <a:off x="4662288" y="509325"/>
            <a:ext cx="41100" cy="254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80675"/>
            <a:ext cx="4974302" cy="245439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 txBox="1"/>
          <p:nvPr/>
        </p:nvSpPr>
        <p:spPr>
          <a:xfrm>
            <a:off x="347200" y="244300"/>
            <a:ext cx="110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Malgun Gothic"/>
                <a:ea typeface="Malgun Gothic"/>
                <a:cs typeface="Malgun Gothic"/>
                <a:sym typeface="Malgun Gothic"/>
              </a:rPr>
              <a:t>인포페이지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" name="Google Shape;116;p17"/>
          <p:cNvSpPr/>
          <p:nvPr/>
        </p:nvSpPr>
        <p:spPr>
          <a:xfrm>
            <a:off x="488350" y="1936800"/>
            <a:ext cx="823500" cy="2352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7"/>
          <p:cNvSpPr txBox="1"/>
          <p:nvPr/>
        </p:nvSpPr>
        <p:spPr>
          <a:xfrm>
            <a:off x="642200" y="1090550"/>
            <a:ext cx="34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1.</a:t>
            </a: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지역, 세부지역, 장르별로 필터링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p17"/>
          <p:cNvSpPr/>
          <p:nvPr/>
        </p:nvSpPr>
        <p:spPr>
          <a:xfrm>
            <a:off x="1674650" y="1936800"/>
            <a:ext cx="823500" cy="2352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7"/>
          <p:cNvSpPr/>
          <p:nvPr/>
        </p:nvSpPr>
        <p:spPr>
          <a:xfrm>
            <a:off x="2930475" y="1936800"/>
            <a:ext cx="823500" cy="2352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0" name="Google Shape;120;p17"/>
          <p:cNvCxnSpPr/>
          <p:nvPr/>
        </p:nvCxnSpPr>
        <p:spPr>
          <a:xfrm flipH="1" rot="10800000">
            <a:off x="4493825" y="3093088"/>
            <a:ext cx="390900" cy="10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121" name="Google Shape;12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4300" y="1936788"/>
            <a:ext cx="4161998" cy="199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/>
          <p:nvPr/>
        </p:nvSpPr>
        <p:spPr>
          <a:xfrm>
            <a:off x="5408875" y="1090550"/>
            <a:ext cx="34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서울,건대,추리로 필터링 한 결과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950" y="1710776"/>
            <a:ext cx="4161998" cy="199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 txBox="1"/>
          <p:nvPr/>
        </p:nvSpPr>
        <p:spPr>
          <a:xfrm>
            <a:off x="347200" y="244300"/>
            <a:ext cx="110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Malgun Gothic"/>
                <a:ea typeface="Malgun Gothic"/>
                <a:cs typeface="Malgun Gothic"/>
                <a:sym typeface="Malgun Gothic"/>
              </a:rPr>
              <a:t>인포페이지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129;p18"/>
          <p:cNvSpPr/>
          <p:nvPr/>
        </p:nvSpPr>
        <p:spPr>
          <a:xfrm>
            <a:off x="166875" y="2041050"/>
            <a:ext cx="875700" cy="3135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 txBox="1"/>
          <p:nvPr/>
        </p:nvSpPr>
        <p:spPr>
          <a:xfrm>
            <a:off x="642200" y="1090550"/>
            <a:ext cx="34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인원수, 난이도, 탈출 시간으로 필터링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1" name="Google Shape;131;p18"/>
          <p:cNvCxnSpPr/>
          <p:nvPr/>
        </p:nvCxnSpPr>
        <p:spPr>
          <a:xfrm flipH="1" rot="10800000">
            <a:off x="4493825" y="3093088"/>
            <a:ext cx="390900" cy="10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32" name="Google Shape;132;p18"/>
          <p:cNvSpPr txBox="1"/>
          <p:nvPr/>
        </p:nvSpPr>
        <p:spPr>
          <a:xfrm>
            <a:off x="6059100" y="1024400"/>
            <a:ext cx="3084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1인 가능 여부 체크를 통해 혼자서도 가능한 테마 찾기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" name="Google Shape;133;p18"/>
          <p:cNvSpPr/>
          <p:nvPr/>
        </p:nvSpPr>
        <p:spPr>
          <a:xfrm>
            <a:off x="1196775" y="2041050"/>
            <a:ext cx="875700" cy="3135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8"/>
          <p:cNvSpPr/>
          <p:nvPr/>
        </p:nvSpPr>
        <p:spPr>
          <a:xfrm>
            <a:off x="2304875" y="2041050"/>
            <a:ext cx="875700" cy="3135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3698" y="1968238"/>
            <a:ext cx="4062380" cy="1735413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8"/>
          <p:cNvSpPr/>
          <p:nvPr/>
        </p:nvSpPr>
        <p:spPr>
          <a:xfrm>
            <a:off x="8052575" y="2258250"/>
            <a:ext cx="875700" cy="3135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7" name="Google Shape;137;p18"/>
          <p:cNvCxnSpPr/>
          <p:nvPr/>
        </p:nvCxnSpPr>
        <p:spPr>
          <a:xfrm rot="10800000">
            <a:off x="8488925" y="1640000"/>
            <a:ext cx="3000" cy="417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38" name="Google Shape;138;p18"/>
          <p:cNvSpPr txBox="1"/>
          <p:nvPr/>
        </p:nvSpPr>
        <p:spPr>
          <a:xfrm>
            <a:off x="5052125" y="3863400"/>
            <a:ext cx="3439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인원수 6명이하, 난이도 3이하, 탈출시간 60분 이하로 필터링 한 결과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/>
        </p:nvSpPr>
        <p:spPr>
          <a:xfrm>
            <a:off x="347200" y="244300"/>
            <a:ext cx="110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Malgun Gothic"/>
                <a:ea typeface="Malgun Gothic"/>
                <a:cs typeface="Malgun Gothic"/>
                <a:sym typeface="Malgun Gothic"/>
              </a:rPr>
              <a:t>인포페이지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" name="Google Shape;144;p19"/>
          <p:cNvSpPr txBox="1"/>
          <p:nvPr/>
        </p:nvSpPr>
        <p:spPr>
          <a:xfrm>
            <a:off x="532563" y="1220875"/>
            <a:ext cx="3439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3. 테마명을 클릭해서 테마 상세보기로 이동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5" name="Google Shape;145;p19"/>
          <p:cNvCxnSpPr/>
          <p:nvPr/>
        </p:nvCxnSpPr>
        <p:spPr>
          <a:xfrm flipH="1" rot="10800000">
            <a:off x="4493825" y="3093088"/>
            <a:ext cx="390900" cy="10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146" name="Google Shape;14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123" y="1968238"/>
            <a:ext cx="4062380" cy="1735413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9"/>
          <p:cNvSpPr/>
          <p:nvPr/>
        </p:nvSpPr>
        <p:spPr>
          <a:xfrm>
            <a:off x="1814463" y="2736175"/>
            <a:ext cx="875700" cy="3135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8450" y="1091888"/>
            <a:ext cx="3954475" cy="2959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/>
        </p:nvSpPr>
        <p:spPr>
          <a:xfrm>
            <a:off x="347200" y="244300"/>
            <a:ext cx="176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Malgun Gothic"/>
                <a:ea typeface="Malgun Gothic"/>
                <a:cs typeface="Malgun Gothic"/>
                <a:sym typeface="Malgun Gothic"/>
              </a:rPr>
              <a:t>테마 상세페이지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4" name="Google Shape;15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525" y="978975"/>
            <a:ext cx="4609351" cy="3449901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0"/>
          <p:cNvSpPr/>
          <p:nvPr/>
        </p:nvSpPr>
        <p:spPr>
          <a:xfrm>
            <a:off x="347200" y="3397125"/>
            <a:ext cx="4309500" cy="504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56" name="Google Shape;156;p20"/>
          <p:cNvCxnSpPr/>
          <p:nvPr/>
        </p:nvCxnSpPr>
        <p:spPr>
          <a:xfrm flipH="1" rot="10800000">
            <a:off x="5021875" y="2686800"/>
            <a:ext cx="286500" cy="373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157" name="Google Shape;15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8725" y="1229500"/>
            <a:ext cx="3774850" cy="76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0"/>
          <p:cNvSpPr txBox="1"/>
          <p:nvPr/>
        </p:nvSpPr>
        <p:spPr>
          <a:xfrm>
            <a:off x="5576388" y="443100"/>
            <a:ext cx="3439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상세페이지 하단에 있는 리뷰 작성 폼을 이용하여 리뷰 입력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9" name="Google Shape;15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5425" y="2555750"/>
            <a:ext cx="3254551" cy="88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0"/>
          <p:cNvSpPr txBox="1"/>
          <p:nvPr/>
        </p:nvSpPr>
        <p:spPr>
          <a:xfrm>
            <a:off x="5576388" y="2155538"/>
            <a:ext cx="34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. 리뷰작성 버튼을 누르면 등록 완료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" name="Google Shape;161;p20"/>
          <p:cNvSpPr/>
          <p:nvPr/>
        </p:nvSpPr>
        <p:spPr>
          <a:xfrm>
            <a:off x="8307875" y="1624000"/>
            <a:ext cx="875700" cy="3135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0"/>
          <p:cNvSpPr/>
          <p:nvPr/>
        </p:nvSpPr>
        <p:spPr>
          <a:xfrm>
            <a:off x="8665475" y="2773800"/>
            <a:ext cx="214500" cy="1995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3" name="Google Shape;163;p20"/>
          <p:cNvCxnSpPr/>
          <p:nvPr/>
        </p:nvCxnSpPr>
        <p:spPr>
          <a:xfrm>
            <a:off x="8771826" y="3397125"/>
            <a:ext cx="1800" cy="389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64" name="Google Shape;164;p20"/>
          <p:cNvSpPr txBox="1"/>
          <p:nvPr/>
        </p:nvSpPr>
        <p:spPr>
          <a:xfrm>
            <a:off x="5625413" y="3798788"/>
            <a:ext cx="34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. 리뷰삭제 버튼을 통해 리뷰 삭제 가능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425" y="99625"/>
            <a:ext cx="7456273" cy="4838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0" name="Google Shape;170;p21"/>
          <p:cNvCxnSpPr/>
          <p:nvPr/>
        </p:nvCxnSpPr>
        <p:spPr>
          <a:xfrm flipH="1">
            <a:off x="4542200" y="1604925"/>
            <a:ext cx="385800" cy="19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21"/>
          <p:cNvCxnSpPr/>
          <p:nvPr/>
        </p:nvCxnSpPr>
        <p:spPr>
          <a:xfrm flipH="1">
            <a:off x="4588475" y="3044950"/>
            <a:ext cx="385800" cy="19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21"/>
          <p:cNvCxnSpPr/>
          <p:nvPr/>
        </p:nvCxnSpPr>
        <p:spPr>
          <a:xfrm flipH="1">
            <a:off x="4588475" y="4414250"/>
            <a:ext cx="385800" cy="19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3" name="Google Shape;173;p21"/>
          <p:cNvSpPr/>
          <p:nvPr/>
        </p:nvSpPr>
        <p:spPr>
          <a:xfrm>
            <a:off x="4928000" y="1341400"/>
            <a:ext cx="3127200" cy="509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유저의 회원정보와 선호하는 테마를 기준으로 유사한 테마를 추천해준다.</a:t>
            </a:r>
            <a:endParaRPr b="1" sz="800"/>
          </a:p>
        </p:txBody>
      </p:sp>
      <p:sp>
        <p:nvSpPr>
          <p:cNvPr id="174" name="Google Shape;174;p21"/>
          <p:cNvSpPr/>
          <p:nvPr/>
        </p:nvSpPr>
        <p:spPr>
          <a:xfrm>
            <a:off x="4974275" y="4155750"/>
            <a:ext cx="3127200" cy="446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사용자가 선호하는 장르와 유사한 장르 테마를 추천받을 수 있다.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175" name="Google Shape;175;p21"/>
          <p:cNvSpPr/>
          <p:nvPr/>
        </p:nvSpPr>
        <p:spPr>
          <a:xfrm>
            <a:off x="4974275" y="2839250"/>
            <a:ext cx="3127200" cy="509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사용자의 성별과 연령대가 일치하는 사용자 집단을 기반으로 추천해준다.</a:t>
            </a:r>
            <a:endParaRPr b="1" sz="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