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0" r:id="rId2"/>
    <p:sldId id="279" r:id="rId3"/>
    <p:sldId id="265" r:id="rId4"/>
    <p:sldId id="266" r:id="rId5"/>
    <p:sldId id="267" r:id="rId6"/>
    <p:sldId id="268" r:id="rId7"/>
    <p:sldId id="276" r:id="rId8"/>
    <p:sldId id="269" r:id="rId9"/>
    <p:sldId id="278" r:id="rId10"/>
    <p:sldId id="274" r:id="rId11"/>
    <p:sldId id="275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73" autoAdjust="0"/>
  </p:normalViewPr>
  <p:slideViewPr>
    <p:cSldViewPr snapToGrid="0" showGuides="1">
      <p:cViewPr>
        <p:scale>
          <a:sx n="57" d="100"/>
          <a:sy n="57" d="100"/>
        </p:scale>
        <p:origin x="1668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5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79FA1-B792-4365-A9B0-4C8FC7510077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78D2B-48FD-478B-84C3-F0633497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대략적인 기획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t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등장인물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보내는 사람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찬송 받는 사람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지애</a:t>
            </a:r>
          </a:p>
          <a:p>
            <a:pPr fontAlgn="t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SSAFY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끝나가는데 팀원들에게 감사를 전할 방법이 있을까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fontAlgn="t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싸피에서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만난 사람들에게 특별한 선물을 전하고 싶은데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pPr fontAlgn="t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가상의 캐릭터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빅스비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t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사이트에서 제작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시연영상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t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받는 사람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(1,2,3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일차 반응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분할로 진행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(5-10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정도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t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나도 보내야지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받는 사람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만든 링크 보여주기 소중한 사람한테 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8D2B-48FD-478B-84C3-F063349700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8D2B-48FD-478B-84C3-F063349700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5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8D2B-48FD-478B-84C3-F063349700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0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8D2B-48FD-478B-84C3-F063349700A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1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8D2B-48FD-478B-84C3-F063349700A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4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8D2B-48FD-478B-84C3-F063349700A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2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833507" y="973715"/>
            <a:ext cx="6172200" cy="4873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678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23150" y="1422400"/>
            <a:ext cx="3932237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제목 4"/>
          <p:cNvSpPr txBox="1">
            <a:spLocks/>
          </p:cNvSpPr>
          <p:nvPr userDrawn="1"/>
        </p:nvSpPr>
        <p:spPr>
          <a:xfrm>
            <a:off x="7423151" y="992187"/>
            <a:ext cx="3932237" cy="430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/>
              <a:t>Context</a:t>
            </a:r>
            <a:endParaRPr lang="ko-KR" altLang="en-US" sz="1600" b="1" dirty="0"/>
          </a:p>
        </p:txBody>
      </p:sp>
      <p:sp>
        <p:nvSpPr>
          <p:cNvPr id="10" name="제목 4"/>
          <p:cNvSpPr txBox="1">
            <a:spLocks/>
          </p:cNvSpPr>
          <p:nvPr userDrawn="1"/>
        </p:nvSpPr>
        <p:spPr>
          <a:xfrm>
            <a:off x="7423151" y="5221287"/>
            <a:ext cx="3932237" cy="430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/>
              <a:t>Sound</a:t>
            </a:r>
            <a:endParaRPr lang="ko-KR" altLang="en-US" sz="1600" b="1" dirty="0"/>
          </a:p>
        </p:txBody>
      </p:sp>
      <p:sp>
        <p:nvSpPr>
          <p:cNvPr id="11" name="텍스트 개체 틀 6"/>
          <p:cNvSpPr txBox="1">
            <a:spLocks/>
          </p:cNvSpPr>
          <p:nvPr userDrawn="1"/>
        </p:nvSpPr>
        <p:spPr>
          <a:xfrm>
            <a:off x="861215" y="6046786"/>
            <a:ext cx="935835" cy="67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2"/>
          </p:nvPr>
        </p:nvSpPr>
        <p:spPr>
          <a:xfrm>
            <a:off x="7423150" y="5651500"/>
            <a:ext cx="3932237" cy="647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97050" y="6075362"/>
            <a:ext cx="5204693" cy="647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7423150" y="5105400"/>
            <a:ext cx="407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6"/>
          <p:cNvSpPr txBox="1">
            <a:spLocks/>
          </p:cNvSpPr>
          <p:nvPr userDrawn="1"/>
        </p:nvSpPr>
        <p:spPr>
          <a:xfrm>
            <a:off x="861215" y="509585"/>
            <a:ext cx="935836" cy="45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Video</a:t>
            </a:r>
            <a:endParaRPr lang="ko-KR" altLang="en-US" b="1" dirty="0"/>
          </a:p>
        </p:txBody>
      </p:sp>
      <p:sp>
        <p:nvSpPr>
          <p:cNvPr id="18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1796400" y="512762"/>
            <a:ext cx="5205343" cy="647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6047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B901-F75C-4FA0-AA96-8064974E6F0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C3A1-4C94-43A6-9A5D-DF596E12B7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슬라이드 번호 개체 틀 6"/>
          <p:cNvSpPr txBox="1">
            <a:spLocks/>
          </p:cNvSpPr>
          <p:nvPr userDrawn="1"/>
        </p:nvSpPr>
        <p:spPr>
          <a:xfrm>
            <a:off x="9120188" y="30956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/>
              <a:t>SCENE </a:t>
            </a:r>
            <a:fld id="{ADD3C3A1-4C94-43A6-9A5D-DF596E12B782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418" y="1663810"/>
            <a:ext cx="6029325" cy="375285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b="1" dirty="0"/>
              <a:t>찬송</a:t>
            </a:r>
            <a:r>
              <a:rPr lang="en-US" altLang="ko-KR" b="1" dirty="0"/>
              <a:t>) </a:t>
            </a:r>
            <a:r>
              <a:rPr lang="ko-KR" altLang="en-US" b="1" dirty="0" smtClean="0"/>
              <a:t>노트북앞에서 프로젝트 중인 뒷모습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타닥타닥 </a:t>
            </a:r>
            <a:r>
              <a:rPr lang="ko-KR" altLang="en-US" dirty="0" err="1" smtClean="0"/>
              <a:t>타이핑소리</a:t>
            </a:r>
            <a:endParaRPr lang="en-US" altLang="ko-KR" dirty="0"/>
          </a:p>
          <a:p>
            <a:r>
              <a:rPr lang="en-US" altLang="ko-KR" dirty="0" smtClean="0"/>
              <a:t>Bgm1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촬영본</a:t>
            </a:r>
            <a:r>
              <a:rPr lang="en-US" altLang="ko-KR" dirty="0"/>
              <a:t>) </a:t>
            </a:r>
            <a:r>
              <a:rPr lang="ko-KR" altLang="en-US" dirty="0" err="1"/>
              <a:t>시작장면</a:t>
            </a:r>
            <a:r>
              <a:rPr lang="en-US" altLang="ko-KR" dirty="0"/>
              <a:t> (</a:t>
            </a:r>
            <a:r>
              <a:rPr lang="ko-KR" altLang="en-US" dirty="0"/>
              <a:t>장소는 카페 구석진 자리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9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7423150" y="1453931"/>
            <a:ext cx="3932237" cy="3429000"/>
          </a:xfrm>
        </p:spPr>
        <p:txBody>
          <a:bodyPr/>
          <a:lstStyle/>
          <a:p>
            <a:r>
              <a:rPr lang="ko-KR" altLang="en-US" b="1" dirty="0" smtClean="0"/>
              <a:t>비밀번호 힌트 화면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en-US" altLang="ko-KR" b="1" dirty="0" smtClean="0"/>
              <a:t>(</a:t>
            </a:r>
            <a:r>
              <a:rPr lang="en-US" altLang="ko-KR" b="1" dirty="0"/>
              <a:t>Hint) : </a:t>
            </a:r>
            <a:r>
              <a:rPr lang="ko-KR" altLang="en-US" b="1" dirty="0"/>
              <a:t>우리 팀의 이름은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-----</a:t>
            </a:r>
          </a:p>
          <a:p>
            <a:r>
              <a:rPr lang="ko-KR" altLang="en-US" b="1" dirty="0"/>
              <a:t>지애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대사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힌트는 우리 팀의 이름은</a:t>
            </a:r>
            <a:r>
              <a:rPr lang="en-US" altLang="ko-KR" b="1" dirty="0" smtClean="0"/>
              <a:t>? </a:t>
            </a:r>
            <a:r>
              <a:rPr lang="ko-KR" altLang="en-US" b="1" dirty="0" err="1" smtClean="0"/>
              <a:t>어스지</a:t>
            </a:r>
            <a:r>
              <a:rPr lang="en-US" altLang="ko-KR" b="1" dirty="0" smtClean="0"/>
              <a:t>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/>
              <a:t>패스워드 치는 화면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비밀번호</a:t>
            </a:r>
            <a:r>
              <a:rPr lang="en-US" altLang="ko-KR" b="1" dirty="0" smtClean="0"/>
              <a:t>:**)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en-US" altLang="ko-KR" dirty="0"/>
              <a:t>Bgm2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영상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비밀번호 입력 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2179" y="2858814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Hint. </a:t>
            </a:r>
            <a:r>
              <a:rPr lang="ko-KR" altLang="en-US" dirty="0" smtClean="0"/>
              <a:t>우리 팀의 이름은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13" y="1644232"/>
            <a:ext cx="5822731" cy="32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752" y="1160462"/>
            <a:ext cx="5226084" cy="455756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받은 선물 화면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지애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대사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내일부터 선물이 열리는구나</a:t>
            </a:r>
            <a:r>
              <a:rPr lang="en-US" altLang="ko-KR" b="1" dirty="0" smtClean="0"/>
              <a:t>~ </a:t>
            </a:r>
            <a:r>
              <a:rPr lang="ko-KR" altLang="en-US" b="1" dirty="0" smtClean="0"/>
              <a:t>너무 기대돼</a:t>
            </a:r>
            <a:r>
              <a:rPr lang="en-US" altLang="ko-KR" b="1" dirty="0" smtClean="0"/>
              <a:t>!!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>
          <a:xfrm>
            <a:off x="7423150" y="5718026"/>
            <a:ext cx="3932237" cy="64770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en-US" altLang="ko-KR" dirty="0"/>
              <a:t>Bgm2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영상 화면</a:t>
            </a:r>
            <a:r>
              <a:rPr lang="en-US" altLang="ko-KR" dirty="0"/>
              <a:t>) </a:t>
            </a:r>
            <a:r>
              <a:rPr lang="ko-KR" altLang="en-US" dirty="0" smtClean="0"/>
              <a:t>받은 선물 확인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8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911" y="1545515"/>
            <a:ext cx="5751012" cy="385430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b="1" dirty="0" smtClean="0"/>
              <a:t>지애</a:t>
            </a:r>
            <a:r>
              <a:rPr lang="en-US" altLang="ko-KR" b="1" dirty="0" smtClean="0"/>
              <a:t>) 1/2/3</a:t>
            </a:r>
            <a:r>
              <a:rPr lang="ko-KR" altLang="en-US" b="1" dirty="0" smtClean="0"/>
              <a:t>일차 선물과 </a:t>
            </a:r>
            <a:r>
              <a:rPr lang="ko-KR" altLang="en-US" b="1" dirty="0" err="1" smtClean="0"/>
              <a:t>리액션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분할화면으로 진행</a:t>
            </a:r>
            <a:r>
              <a:rPr lang="en-US" altLang="ko-KR" b="1" dirty="0" smtClean="0"/>
              <a:t> 5-10</a:t>
            </a:r>
            <a:r>
              <a:rPr lang="ko-KR" altLang="en-US" b="1" dirty="0"/>
              <a:t>초 </a:t>
            </a:r>
            <a:r>
              <a:rPr lang="ko-KR" altLang="en-US" b="1" dirty="0" smtClean="0"/>
              <a:t>정도 짧은 시간차로 보여줌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대사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일차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안에 뭐가 들어있을까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일차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오늘 선물도 기대된다</a:t>
            </a:r>
            <a:r>
              <a:rPr lang="en-US" altLang="ko-KR" b="1" dirty="0"/>
              <a:t>!</a:t>
            </a:r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일차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와 이거 내가 갖고 싶었던 건데 완전 </a:t>
            </a:r>
            <a:r>
              <a:rPr lang="ko-KR" altLang="en-US" b="1" dirty="0" err="1" smtClean="0"/>
              <a:t>감동이야</a:t>
            </a:r>
            <a:r>
              <a:rPr lang="en-US" altLang="ko-KR" b="1" dirty="0" smtClean="0"/>
              <a:t>!!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en-US" altLang="ko-KR" dirty="0"/>
              <a:t>Bgm2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영상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촬영본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선물 개봉과 </a:t>
            </a:r>
            <a:r>
              <a:rPr lang="ko-KR" altLang="en-US" dirty="0" err="1" smtClean="0"/>
              <a:t>리액션</a:t>
            </a:r>
            <a:r>
              <a:rPr lang="ko-KR" altLang="en-US" dirty="0" smtClean="0"/>
              <a:t> 장면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0234" y="1692166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     </a:t>
            </a:r>
            <a:r>
              <a:rPr lang="en-US" altLang="ko-KR" dirty="0" smtClean="0"/>
              <a:t>-&gt;     2</a:t>
            </a:r>
            <a:r>
              <a:rPr lang="ko-KR" altLang="en-US" dirty="0" smtClean="0"/>
              <a:t>일      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일 순으로 화면이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                     </a:t>
            </a:r>
            <a:r>
              <a:rPr lang="ko-KR" altLang="en-US" dirty="0" smtClean="0"/>
              <a:t>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888" y="1717071"/>
            <a:ext cx="5749159" cy="3376829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b="1" dirty="0" smtClean="0"/>
              <a:t>지애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사이트를 보며</a:t>
            </a:r>
            <a:endParaRPr lang="en-US" altLang="ko-KR" b="1" dirty="0" smtClean="0"/>
          </a:p>
          <a:p>
            <a:r>
              <a:rPr lang="ko-KR" altLang="en-US" b="1" dirty="0" smtClean="0"/>
              <a:t>대사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나도 여기서 </a:t>
            </a:r>
            <a:r>
              <a:rPr lang="ko-KR" altLang="en-US" b="1" dirty="0" err="1" smtClean="0"/>
              <a:t>동기들한테</a:t>
            </a:r>
            <a:r>
              <a:rPr lang="ko-KR" altLang="en-US" b="1" dirty="0" smtClean="0"/>
              <a:t> 선물 </a:t>
            </a:r>
            <a:r>
              <a:rPr lang="ko-KR" altLang="en-US" b="1" dirty="0" err="1" smtClean="0"/>
              <a:t>보내봐야겠다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en-US" altLang="ko-KR" dirty="0"/>
              <a:t>Bgm2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촬영본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선물 보내기를 결심하는 장면</a:t>
            </a:r>
            <a:endParaRPr lang="ko-KR" altLang="en-US" dirty="0"/>
          </a:p>
        </p:txBody>
      </p:sp>
      <p:sp>
        <p:nvSpPr>
          <p:cNvPr id="9" name="하트 8"/>
          <p:cNvSpPr/>
          <p:nvPr/>
        </p:nvSpPr>
        <p:spPr>
          <a:xfrm>
            <a:off x="2911365" y="2228193"/>
            <a:ext cx="641131" cy="62011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b="1" dirty="0" err="1" smtClean="0"/>
              <a:t>싸피인들에게</a:t>
            </a:r>
            <a:r>
              <a:rPr lang="ko-KR" altLang="en-US" b="1" dirty="0" smtClean="0"/>
              <a:t> 보내는 선물 링크와 </a:t>
            </a:r>
            <a:r>
              <a:rPr lang="ko-KR" altLang="en-US" b="1" dirty="0" err="1" smtClean="0"/>
              <a:t>썸네일</a:t>
            </a:r>
            <a:r>
              <a:rPr lang="ko-KR" altLang="en-US" b="1" dirty="0" smtClean="0"/>
              <a:t> 보여주기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en-US" altLang="ko-KR" b="1" dirty="0" err="1" smtClean="0"/>
              <a:t>url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 </a:t>
            </a:r>
            <a:r>
              <a:rPr lang="ko-KR" altLang="en-US" b="1" dirty="0" err="1" smtClean="0"/>
              <a:t>싸피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기용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=&gt; </a:t>
            </a:r>
            <a:r>
              <a:rPr lang="ko-KR" altLang="en-US" b="1" dirty="0" smtClean="0"/>
              <a:t>발표에서 </a:t>
            </a:r>
            <a:r>
              <a:rPr lang="en-US" altLang="ko-KR" b="1" dirty="0" smtClean="0"/>
              <a:t>UCC </a:t>
            </a:r>
            <a:r>
              <a:rPr lang="ko-KR" altLang="en-US" b="1" dirty="0" err="1" smtClean="0"/>
              <a:t>보여줄때</a:t>
            </a:r>
            <a:r>
              <a:rPr lang="ko-KR" altLang="en-US" b="1" dirty="0" smtClean="0"/>
              <a:t> 이 타이밍에 </a:t>
            </a:r>
            <a:r>
              <a:rPr lang="ko-KR" altLang="en-US" b="1" dirty="0" err="1" smtClean="0"/>
              <a:t>단톡방에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카톡</a:t>
            </a:r>
            <a:r>
              <a:rPr lang="ko-KR" altLang="en-US" b="1" dirty="0" smtClean="0"/>
              <a:t> 보내도 </a:t>
            </a:r>
            <a:r>
              <a:rPr lang="ko-KR" altLang="en-US" b="1" dirty="0" err="1" smtClean="0"/>
              <a:t>괜찮을듯</a:t>
            </a:r>
            <a:r>
              <a:rPr lang="en-US" altLang="ko-KR" b="1" dirty="0" smtClean="0"/>
              <a:t>..?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사운드효과</a:t>
            </a:r>
            <a:endParaRPr lang="en-US" altLang="ko-KR" dirty="0" smtClean="0"/>
          </a:p>
          <a:p>
            <a:r>
              <a:rPr lang="en-US" altLang="ko-KR" dirty="0"/>
              <a:t>Bgm2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영상 화면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공유한 링크 </a:t>
            </a:r>
            <a:r>
              <a:rPr lang="ko-KR" altLang="en-US" dirty="0" err="1" smtClean="0"/>
              <a:t>썸네일과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772" y="1832602"/>
            <a:ext cx="5804338" cy="31524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963" y="2521401"/>
            <a:ext cx="1204809" cy="196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8002" y="1319094"/>
            <a:ext cx="4248025" cy="2298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중앙 텍스트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소중한 사람에게 특별한 선물을 해보세요</a:t>
            </a:r>
            <a:endParaRPr lang="en-US" altLang="ko-KR" b="1" dirty="0"/>
          </a:p>
          <a:p>
            <a:r>
              <a:rPr lang="en-US" altLang="ko-KR" b="1" dirty="0" smtClean="0"/>
              <a:t>=&gt;</a:t>
            </a:r>
          </a:p>
          <a:p>
            <a:r>
              <a:rPr lang="en-US" altLang="ko-KR" b="1" dirty="0" smtClean="0"/>
              <a:t>make our special | </a:t>
            </a:r>
            <a:r>
              <a:rPr lang="ko-KR" altLang="en-US" b="1" dirty="0" err="1" smtClean="0"/>
              <a:t>어드벤트</a:t>
            </a:r>
            <a:r>
              <a:rPr lang="ko-KR" altLang="en-US" b="1" dirty="0" smtClean="0"/>
              <a:t> 스페셜 데이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=&gt; </a:t>
            </a:r>
            <a:r>
              <a:rPr lang="ko-KR" altLang="en-US" b="1" dirty="0" smtClean="0"/>
              <a:t>감성적인 효과 적용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더빙</a:t>
            </a:r>
            <a:endParaRPr lang="en-US" altLang="ko-KR" dirty="0" smtClean="0"/>
          </a:p>
          <a:p>
            <a:r>
              <a:rPr lang="en-US" altLang="ko-KR" dirty="0"/>
              <a:t>+</a:t>
            </a:r>
            <a:r>
              <a:rPr lang="ko-KR" altLang="en-US" dirty="0" smtClean="0"/>
              <a:t> 사운드 효과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영상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마무리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002" y="3531527"/>
            <a:ext cx="4248025" cy="2249809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111062" y="3063816"/>
            <a:ext cx="872359" cy="935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b="1" dirty="0" smtClean="0"/>
              <a:t>찬송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달력을 확인하며</a:t>
            </a:r>
            <a:endParaRPr lang="en-US" altLang="ko-KR" b="1" dirty="0" smtClean="0"/>
          </a:p>
          <a:p>
            <a:r>
              <a:rPr lang="ko-KR" altLang="en-US" b="1" dirty="0" smtClean="0"/>
              <a:t>달력 클로즈업</a:t>
            </a:r>
            <a:endParaRPr lang="en-US" altLang="ko-KR" b="1" dirty="0" smtClean="0"/>
          </a:p>
          <a:p>
            <a:r>
              <a:rPr lang="en-US" altLang="ko-KR" b="1" dirty="0" smtClean="0"/>
              <a:t>-----</a:t>
            </a:r>
          </a:p>
          <a:p>
            <a:r>
              <a:rPr lang="ko-KR" altLang="en-US" b="1" dirty="0" smtClean="0"/>
              <a:t>대사</a:t>
            </a:r>
            <a:r>
              <a:rPr lang="en-US" altLang="ko-KR" b="1" dirty="0"/>
              <a:t>: </a:t>
            </a:r>
            <a:r>
              <a:rPr lang="ko-KR" altLang="en-US" b="1" dirty="0"/>
              <a:t>벌써 자율프로젝트 </a:t>
            </a:r>
            <a:r>
              <a:rPr lang="ko-KR" altLang="en-US" b="1" dirty="0" err="1"/>
              <a:t>마지막주</a:t>
            </a:r>
            <a:r>
              <a:rPr lang="en-US" altLang="ko-KR" b="1" dirty="0"/>
              <a:t>… </a:t>
            </a:r>
            <a:r>
              <a:rPr lang="ko-KR" altLang="en-US" b="1" dirty="0"/>
              <a:t>길었던 </a:t>
            </a:r>
            <a:r>
              <a:rPr lang="ko-KR" altLang="en-US" b="1" dirty="0" err="1"/>
              <a:t>싸피에서의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년도 </a:t>
            </a:r>
            <a:r>
              <a:rPr lang="ko-KR" altLang="en-US" b="1" dirty="0" smtClean="0"/>
              <a:t>끝나가는구나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en-US" altLang="ko-KR" dirty="0"/>
              <a:t>Bgm1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촬영본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달력을 확인하는 장면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654" y="1713489"/>
            <a:ext cx="5729745" cy="313791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753711" y="1985031"/>
            <a:ext cx="399393" cy="3993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53407" y="2049868"/>
            <a:ext cx="220718" cy="2910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40600" y="1615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띠용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heck mark in calendar on date of 26th, close up Stock Photo - Alam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54" y="2384424"/>
            <a:ext cx="2831813" cy="20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427" y="1889169"/>
            <a:ext cx="5825358" cy="298860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7423150" y="1448777"/>
            <a:ext cx="3932237" cy="3429000"/>
          </a:xfrm>
        </p:spPr>
        <p:txBody>
          <a:bodyPr/>
          <a:lstStyle/>
          <a:p>
            <a:r>
              <a:rPr lang="ko-KR" altLang="en-US" b="1" dirty="0" smtClean="0"/>
              <a:t>찬송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네이버 </a:t>
            </a:r>
            <a:r>
              <a:rPr lang="ko-KR" altLang="en-US" b="1" dirty="0"/>
              <a:t>쇼핑 페이지를 </a:t>
            </a:r>
            <a:r>
              <a:rPr lang="ko-KR" altLang="en-US" b="1" dirty="0" smtClean="0"/>
              <a:t>둘러보며</a:t>
            </a:r>
            <a:endParaRPr lang="en-US" altLang="ko-KR" b="1" dirty="0"/>
          </a:p>
          <a:p>
            <a:r>
              <a:rPr lang="en-US" altLang="ko-KR" b="1" dirty="0"/>
              <a:t>-----</a:t>
            </a:r>
          </a:p>
          <a:p>
            <a:r>
              <a:rPr lang="ko-KR" altLang="en-US" b="1" dirty="0" smtClean="0"/>
              <a:t>대사</a:t>
            </a:r>
            <a:r>
              <a:rPr lang="en-US" altLang="ko-KR" b="1" dirty="0"/>
              <a:t>: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고마운 팀원들과 그동안 </a:t>
            </a:r>
            <a:r>
              <a:rPr lang="ko-KR" altLang="en-US" b="1" dirty="0"/>
              <a:t>도와주신 분들에게 감사하는 마음과 </a:t>
            </a:r>
            <a:r>
              <a:rPr lang="ko-KR" altLang="en-US" b="1" dirty="0" smtClean="0"/>
              <a:t>응원의 선물 보내고 싶은데</a:t>
            </a:r>
            <a:r>
              <a:rPr lang="en-US" altLang="ko-KR" b="1" dirty="0" smtClean="0"/>
              <a:t>..</a:t>
            </a:r>
            <a:r>
              <a:rPr lang="ko-KR" altLang="en-US" b="1" dirty="0" smtClean="0"/>
              <a:t> 특별한 방법 없을까</a:t>
            </a:r>
            <a:r>
              <a:rPr lang="en-US" altLang="ko-KR" b="1" dirty="0" smtClean="0"/>
              <a:t>?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en-US" altLang="ko-KR" dirty="0"/>
              <a:t>Bgm1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촬영본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시작장면</a:t>
            </a:r>
            <a:r>
              <a:rPr lang="ko-KR" altLang="en-US" dirty="0" err="1"/>
              <a:t>의</a:t>
            </a:r>
            <a:r>
              <a:rPr lang="ko-KR" altLang="en-US" dirty="0" smtClean="0"/>
              <a:t> 카페 구석진 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6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046163"/>
            <a:ext cx="5962650" cy="47148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b="1" dirty="0"/>
              <a:t>찬송</a:t>
            </a:r>
            <a:r>
              <a:rPr lang="en-US" altLang="ko-KR" b="1" dirty="0"/>
              <a:t>) </a:t>
            </a:r>
            <a:endParaRPr lang="en-US" altLang="ko-KR" b="1" dirty="0" smtClean="0"/>
          </a:p>
          <a:p>
            <a:r>
              <a:rPr lang="ko-KR" altLang="en-US" b="1" dirty="0" smtClean="0"/>
              <a:t>핸드폰 메인 화면</a:t>
            </a:r>
            <a:endParaRPr lang="en-US" altLang="ko-KR" b="1" dirty="0" smtClean="0"/>
          </a:p>
          <a:p>
            <a:r>
              <a:rPr lang="en-US" altLang="ko-KR" b="1" dirty="0"/>
              <a:t>-----</a:t>
            </a:r>
          </a:p>
          <a:p>
            <a:r>
              <a:rPr lang="ko-KR" altLang="en-US" b="1" dirty="0" smtClean="0"/>
              <a:t>대사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하이 </a:t>
            </a:r>
            <a:r>
              <a:rPr lang="ko-KR" altLang="en-US" b="1" dirty="0" err="1" smtClean="0"/>
              <a:t>빅스비</a:t>
            </a:r>
            <a:r>
              <a:rPr lang="en-US" altLang="ko-KR" b="1" dirty="0"/>
              <a:t>!</a:t>
            </a:r>
            <a:r>
              <a:rPr lang="ko-KR" altLang="en-US" b="1" dirty="0" smtClean="0"/>
              <a:t> 특별한 </a:t>
            </a:r>
            <a:r>
              <a:rPr lang="ko-KR" altLang="en-US" b="1" dirty="0"/>
              <a:t>선물 추천해줘</a:t>
            </a:r>
            <a:r>
              <a:rPr lang="en-US" altLang="ko-KR" b="1" dirty="0" smtClean="0"/>
              <a:t>!</a:t>
            </a:r>
          </a:p>
          <a:p>
            <a:r>
              <a:rPr lang="en-US" altLang="ko-KR" b="1" dirty="0"/>
              <a:t>-----</a:t>
            </a:r>
          </a:p>
          <a:p>
            <a:r>
              <a:rPr lang="ko-KR" altLang="en-US" b="1" dirty="0" smtClean="0"/>
              <a:t>하단에 </a:t>
            </a:r>
            <a:r>
              <a:rPr lang="ko-KR" altLang="en-US" b="1" dirty="0" err="1"/>
              <a:t>빅스비가</a:t>
            </a:r>
            <a:r>
              <a:rPr lang="ko-KR" altLang="en-US" b="1" dirty="0"/>
              <a:t> 뜬 </a:t>
            </a:r>
            <a:r>
              <a:rPr lang="ko-KR" altLang="en-US" b="1" dirty="0" err="1"/>
              <a:t>핸드폰화면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가능하면 </a:t>
            </a:r>
            <a:r>
              <a:rPr lang="ko-KR" altLang="en-US" b="1" dirty="0" err="1"/>
              <a:t>화면녹화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en-US" altLang="ko-KR" dirty="0"/>
              <a:t>Bgm1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영상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빅스비에게</a:t>
            </a:r>
            <a:r>
              <a:rPr lang="ko-KR" altLang="en-US" dirty="0" smtClean="0"/>
              <a:t> 추천을 요청하는 장면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0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514" y="1676409"/>
            <a:ext cx="5979229" cy="317499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 err="1" smtClean="0"/>
              <a:t>빅스비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대사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이런 선물은 어떠세요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-----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사이트 시작 화면 모바일 </a:t>
            </a:r>
            <a:r>
              <a:rPr lang="en-US" altLang="ko-KR" b="1" dirty="0" smtClean="0"/>
              <a:t>/ PC)</a:t>
            </a:r>
          </a:p>
          <a:p>
            <a:r>
              <a:rPr lang="en-US" altLang="ko-KR" b="1" dirty="0" smtClean="0"/>
              <a:t>----</a:t>
            </a:r>
            <a:endParaRPr lang="en-US" altLang="ko-KR" b="1" dirty="0"/>
          </a:p>
          <a:p>
            <a:r>
              <a:rPr lang="ko-KR" altLang="en-US" b="1" dirty="0" smtClean="0"/>
              <a:t>간단한 </a:t>
            </a:r>
            <a:r>
              <a:rPr lang="ko-KR" altLang="en-US" b="1" dirty="0"/>
              <a:t>서비스 </a:t>
            </a:r>
            <a:r>
              <a:rPr lang="ko-KR" altLang="en-US" b="1" dirty="0" smtClean="0"/>
              <a:t>취지와 설명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누군가의 더빙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설명 </a:t>
            </a:r>
            <a:r>
              <a:rPr lang="en-US" altLang="ko-KR" b="1" dirty="0" smtClean="0"/>
              <a:t>: Make our special </a:t>
            </a:r>
            <a:r>
              <a:rPr lang="ko-KR" altLang="en-US" b="1" dirty="0" err="1" smtClean="0"/>
              <a:t>어드벤트</a:t>
            </a:r>
            <a:r>
              <a:rPr lang="ko-KR" altLang="en-US" b="1" dirty="0" smtClean="0"/>
              <a:t> 스페셜데이를 추천해드려요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어드벤트</a:t>
            </a:r>
            <a:r>
              <a:rPr lang="ko-KR" altLang="en-US" b="1" dirty="0" smtClean="0"/>
              <a:t> </a:t>
            </a:r>
            <a:r>
              <a:rPr lang="ko-KR" altLang="en-US" b="1" dirty="0"/>
              <a:t>캘린더의 온라인 </a:t>
            </a:r>
            <a:r>
              <a:rPr lang="ko-KR" altLang="en-US" b="1" dirty="0" smtClean="0"/>
              <a:t>서비스로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ko-KR" altLang="en-US" b="1" dirty="0"/>
              <a:t>특별한 날을 디데이로 설정하고 상자 안에 이미지 및 편지를 담아 매일 하나씩 열어볼 수 있도록 하는 온라인 선물하기 </a:t>
            </a:r>
            <a:r>
              <a:rPr lang="ko-KR" altLang="en-US" b="1" dirty="0" smtClean="0"/>
              <a:t>서비스입니다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en-US" altLang="ko-KR" dirty="0" smtClean="0"/>
              <a:t>Bgm1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화면 </a:t>
            </a:r>
            <a:r>
              <a:rPr lang="ko-KR" altLang="en-US" dirty="0" err="1" smtClean="0"/>
              <a:t>나올때</a:t>
            </a:r>
            <a:r>
              <a:rPr lang="ko-KR" altLang="en-US" dirty="0" smtClean="0"/>
              <a:t> 사운드 효과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영상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빅스비가</a:t>
            </a:r>
            <a:r>
              <a:rPr lang="ko-KR" altLang="en-US" dirty="0" smtClean="0"/>
              <a:t> 추천을 해주는 장면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156" y="3653127"/>
            <a:ext cx="3690481" cy="21139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9" y="2221759"/>
            <a:ext cx="1576574" cy="34297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93636" y="432812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메인</a:t>
            </a:r>
            <a:endParaRPr lang="en-US" altLang="ko-KR" dirty="0" smtClean="0"/>
          </a:p>
          <a:p>
            <a:r>
              <a:rPr lang="ko-KR" altLang="en-US" dirty="0" smtClean="0"/>
              <a:t>애니메이션</a:t>
            </a:r>
            <a:endParaRPr lang="en-US" altLang="ko-KR" dirty="0" smtClean="0"/>
          </a:p>
          <a:p>
            <a:r>
              <a:rPr lang="ko-KR" altLang="en-US" dirty="0" smtClean="0"/>
              <a:t>나오도록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50862" y="2806287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메인</a:t>
            </a:r>
            <a:endParaRPr lang="en-US" altLang="ko-KR" dirty="0" smtClean="0"/>
          </a:p>
          <a:p>
            <a:r>
              <a:rPr lang="ko-KR" altLang="en-US" dirty="0" smtClean="0"/>
              <a:t>애니메이션</a:t>
            </a:r>
            <a:endParaRPr lang="en-US" altLang="ko-KR" dirty="0" smtClean="0"/>
          </a:p>
          <a:p>
            <a:r>
              <a:rPr lang="ko-KR" altLang="en-US" dirty="0" smtClean="0"/>
              <a:t>나오도록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4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420" y="1794581"/>
            <a:ext cx="5862980" cy="3056819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b="1" dirty="0"/>
              <a:t>찬송</a:t>
            </a:r>
            <a:r>
              <a:rPr lang="en-US" altLang="ko-KR" b="1" dirty="0"/>
              <a:t>) </a:t>
            </a:r>
            <a:r>
              <a:rPr lang="ko-KR" altLang="en-US" b="1" dirty="0" smtClean="0"/>
              <a:t>사이트를 보며</a:t>
            </a:r>
            <a:endParaRPr lang="en-US" altLang="ko-KR" b="1" dirty="0" smtClean="0"/>
          </a:p>
          <a:p>
            <a:r>
              <a:rPr lang="en-US" altLang="ko-KR" b="1" dirty="0" smtClean="0"/>
              <a:t>-----</a:t>
            </a:r>
          </a:p>
          <a:p>
            <a:r>
              <a:rPr lang="ko-KR" altLang="en-US" b="1" dirty="0" smtClean="0"/>
              <a:t>대사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우와 </a:t>
            </a:r>
            <a:r>
              <a:rPr lang="ko-KR" altLang="en-US" b="1" dirty="0"/>
              <a:t>너무 </a:t>
            </a:r>
            <a:r>
              <a:rPr lang="ko-KR" altLang="en-US" b="1" dirty="0" smtClean="0"/>
              <a:t>좋다</a:t>
            </a:r>
            <a:r>
              <a:rPr lang="en-US" altLang="ko-KR" b="1" dirty="0" smtClean="0"/>
              <a:t>~</a:t>
            </a:r>
            <a:r>
              <a:rPr lang="ko-KR" altLang="en-US" b="1" dirty="0" smtClean="0"/>
              <a:t> </a:t>
            </a:r>
            <a:r>
              <a:rPr lang="ko-KR" altLang="en-US" b="1" dirty="0"/>
              <a:t>여기서 바로 </a:t>
            </a:r>
            <a:r>
              <a:rPr lang="ko-KR" altLang="en-US" b="1" dirty="0" smtClean="0"/>
              <a:t>선물 </a:t>
            </a:r>
            <a:r>
              <a:rPr lang="ko-KR" altLang="en-US" b="1" dirty="0"/>
              <a:t>보내야겠다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>
          <a:xfrm>
            <a:off x="7423150" y="5751512"/>
            <a:ext cx="3932237" cy="64770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en-US" altLang="ko-KR" dirty="0"/>
              <a:t>Bgm1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촬영본</a:t>
            </a:r>
            <a:r>
              <a:rPr lang="en-US" altLang="ko-KR" dirty="0"/>
              <a:t>) </a:t>
            </a:r>
            <a:r>
              <a:rPr lang="ko-KR" altLang="en-US" dirty="0" err="1" smtClean="0"/>
              <a:t>시작장면의</a:t>
            </a:r>
            <a:r>
              <a:rPr lang="ko-KR" altLang="en-US" dirty="0" smtClean="0"/>
              <a:t> 카페 구석진 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4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7246" y="1911985"/>
            <a:ext cx="5873154" cy="283869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7103326" y="1422399"/>
            <a:ext cx="4252061" cy="502300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컴퓨터 영상 화면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선물 </a:t>
            </a:r>
            <a:r>
              <a:rPr lang="ko-KR" altLang="en-US" b="1" dirty="0"/>
              <a:t>작성하는 </a:t>
            </a:r>
            <a:r>
              <a:rPr lang="ko-KR" altLang="en-US" b="1" dirty="0" err="1" smtClean="0"/>
              <a:t>시연화면</a:t>
            </a:r>
            <a:r>
              <a:rPr lang="en-US" altLang="ko-KR" b="1" dirty="0" smtClean="0"/>
              <a:t>(</a:t>
            </a:r>
            <a:r>
              <a:rPr lang="ko-KR" altLang="en-US" b="1" dirty="0"/>
              <a:t>배속</a:t>
            </a:r>
            <a:r>
              <a:rPr lang="en-US" altLang="ko-KR" b="1" dirty="0"/>
              <a:t>) - </a:t>
            </a:r>
            <a:r>
              <a:rPr lang="ko-KR" altLang="en-US" b="1" dirty="0"/>
              <a:t>제출용</a:t>
            </a:r>
            <a:endParaRPr lang="en-US" altLang="ko-KR" b="1" dirty="0"/>
          </a:p>
          <a:p>
            <a:r>
              <a:rPr lang="en-US" altLang="ko-KR" b="1" dirty="0"/>
              <a:t>– </a:t>
            </a:r>
            <a:r>
              <a:rPr lang="ko-KR" altLang="en-US" b="1" dirty="0"/>
              <a:t>발표용에서는 시연 내용은 </a:t>
            </a:r>
            <a:r>
              <a:rPr lang="ko-KR" altLang="en-US" b="1" dirty="0" smtClean="0"/>
              <a:t>생략</a:t>
            </a:r>
            <a:endParaRPr lang="en-US" altLang="ko-KR" b="1" dirty="0" smtClean="0"/>
          </a:p>
          <a:p>
            <a:r>
              <a:rPr lang="ko-KR" altLang="en-US" b="1" dirty="0" err="1"/>
              <a:t>시연영상은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지애언니가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리액션을</a:t>
            </a:r>
            <a:r>
              <a:rPr lang="ko-KR" altLang="en-US" b="1" dirty="0" smtClean="0"/>
              <a:t> 할 선물을 </a:t>
            </a:r>
            <a:r>
              <a:rPr lang="ko-KR" altLang="en-US" b="1" dirty="0" smtClean="0"/>
              <a:t>녹화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ko-KR" altLang="en-US" dirty="0" err="1" smtClean="0"/>
              <a:t>타이핑소리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+ Bgm2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영상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시연 장면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4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103313"/>
            <a:ext cx="5743575" cy="46005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7423150" y="1453931"/>
            <a:ext cx="3932237" cy="3429000"/>
          </a:xfrm>
        </p:spPr>
        <p:txBody>
          <a:bodyPr/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핸드폰</a:t>
            </a:r>
            <a:r>
              <a:rPr lang="en-US" altLang="ko-KR" b="1" dirty="0" smtClean="0"/>
              <a:t>) </a:t>
            </a:r>
          </a:p>
          <a:p>
            <a:r>
              <a:rPr lang="ko-KR" altLang="en-US" b="1" dirty="0" err="1" smtClean="0"/>
              <a:t>카카오톡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=&gt; </a:t>
            </a:r>
            <a:r>
              <a:rPr lang="ko-KR" altLang="en-US" b="1" dirty="0" smtClean="0"/>
              <a:t>선물이 도착했습니다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메시지 알림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핸드폰 알림 </a:t>
            </a:r>
            <a:r>
              <a:rPr lang="ko-KR" altLang="en-US" dirty="0" smtClean="0"/>
              <a:t>소리</a:t>
            </a:r>
            <a:endParaRPr lang="en-US" altLang="ko-KR" dirty="0" smtClean="0"/>
          </a:p>
          <a:p>
            <a:r>
              <a:rPr lang="en-US" altLang="ko-KR" dirty="0"/>
              <a:t>Bgm2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영상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보낸 선물 도착 장면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b="1" dirty="0"/>
              <a:t>지애</a:t>
            </a:r>
            <a:r>
              <a:rPr lang="en-US" altLang="ko-KR" b="1" dirty="0"/>
              <a:t>) </a:t>
            </a:r>
            <a:endParaRPr lang="en-US" altLang="ko-KR" b="1" dirty="0" smtClean="0"/>
          </a:p>
          <a:p>
            <a:r>
              <a:rPr lang="ko-KR" altLang="en-US" b="1" dirty="0" err="1" smtClean="0"/>
              <a:t>카카오톡</a:t>
            </a:r>
            <a:r>
              <a:rPr lang="ko-KR" altLang="en-US" b="1" dirty="0" smtClean="0"/>
              <a:t> </a:t>
            </a:r>
            <a:r>
              <a:rPr lang="ko-KR" altLang="en-US" b="1" dirty="0"/>
              <a:t>선물 </a:t>
            </a:r>
            <a:r>
              <a:rPr lang="ko-KR" altLang="en-US" b="1" dirty="0" err="1" smtClean="0"/>
              <a:t>썸네일이</a:t>
            </a:r>
            <a:r>
              <a:rPr lang="ko-KR" altLang="en-US" b="1" dirty="0" smtClean="0"/>
              <a:t> 뜬 핸드폰을 </a:t>
            </a:r>
            <a:r>
              <a:rPr lang="ko-KR" altLang="en-US" b="1" dirty="0"/>
              <a:t>보며</a:t>
            </a:r>
            <a:endParaRPr lang="en-US" altLang="ko-KR" b="1" dirty="0"/>
          </a:p>
          <a:p>
            <a:r>
              <a:rPr lang="ko-KR" altLang="en-US" b="1" dirty="0"/>
              <a:t>대사</a:t>
            </a:r>
            <a:r>
              <a:rPr lang="en-US" altLang="ko-KR" b="1" dirty="0"/>
              <a:t>: </a:t>
            </a:r>
            <a:r>
              <a:rPr lang="ko-KR" altLang="en-US" b="1" dirty="0"/>
              <a:t>오 </a:t>
            </a:r>
            <a:r>
              <a:rPr lang="ko-KR" altLang="en-US" b="1" dirty="0" err="1"/>
              <a:t>어드벤트</a:t>
            </a:r>
            <a:r>
              <a:rPr lang="ko-KR" altLang="en-US" b="1" dirty="0"/>
              <a:t> 스페셜 데이</a:t>
            </a:r>
            <a:r>
              <a:rPr lang="en-US" altLang="ko-KR" b="1" dirty="0"/>
              <a:t>!? </a:t>
            </a:r>
            <a:r>
              <a:rPr lang="ko-KR" altLang="en-US" b="1" dirty="0"/>
              <a:t>한번 </a:t>
            </a:r>
            <a:r>
              <a:rPr lang="ko-KR" altLang="en-US" b="1" dirty="0" err="1"/>
              <a:t>열어봐야겠다</a:t>
            </a:r>
            <a:r>
              <a:rPr lang="en-US" altLang="ko-KR" b="1" dirty="0"/>
              <a:t>!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en-US" altLang="ko-KR" dirty="0"/>
              <a:t>Bgm2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영상화면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촬영본</a:t>
            </a:r>
            <a:r>
              <a:rPr lang="en-US" altLang="ko-KR" dirty="0"/>
              <a:t>) </a:t>
            </a:r>
            <a:r>
              <a:rPr lang="ko-KR" altLang="en-US" dirty="0" smtClean="0"/>
              <a:t>선물을 받는 장면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91503" y="1891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70" y="1714499"/>
            <a:ext cx="52387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614</Words>
  <Application>Microsoft Office PowerPoint</Application>
  <PresentationFormat>와이드스크린</PresentationFormat>
  <Paragraphs>130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로찌;LossyRosy</dc:creator>
  <cp:keywords>양식;스토리보드;로찌;LossyRosy</cp:keywords>
  <cp:lastModifiedBy>SSAFY</cp:lastModifiedBy>
  <cp:revision>68</cp:revision>
  <dcterms:created xsi:type="dcterms:W3CDTF">2019-02-01T01:32:50Z</dcterms:created>
  <dcterms:modified xsi:type="dcterms:W3CDTF">2022-05-18T06:40:28Z</dcterms:modified>
</cp:coreProperties>
</file>