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01" y="47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1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1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8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1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2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4023-B5C9-47E0-A63F-FF020888BE82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0511-638E-4825-A0D7-FEE6AA434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5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7389542" y="3365515"/>
            <a:ext cx="4589257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404010" y="2880106"/>
            <a:ext cx="4574790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95913" y="2392278"/>
            <a:ext cx="3778670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74140" y="1890231"/>
            <a:ext cx="2814357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95913" y="1360163"/>
            <a:ext cx="2015717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6" y="1203518"/>
            <a:ext cx="7104917" cy="474608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489902" y="902963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안녕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0" y="1388184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안녕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489902" y="1388184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카톡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05619" y="1418107"/>
            <a:ext cx="12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96400" y="1918252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안녕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04302" y="1918252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카톡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95913" y="1918252"/>
            <a:ext cx="1002281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암호화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282486" y="2420587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안녕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90388" y="2420587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카톡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81999" y="2420587"/>
            <a:ext cx="1002281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암호화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5913" y="2420299"/>
            <a:ext cx="1002281" cy="4572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/>
              <a:t>통신방법</a:t>
            </a:r>
            <a:endParaRPr lang="ko-KR" altLang="en-US" sz="15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086703" y="2896480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안녕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194605" y="2896480"/>
            <a:ext cx="892097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카톡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86216" y="2896480"/>
            <a:ext cx="1002281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암호화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00130" y="2896192"/>
            <a:ext cx="1002281" cy="4572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/>
              <a:t>통신방법</a:t>
            </a:r>
            <a:endParaRPr lang="ko-KR" altLang="en-US" sz="15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95913" y="2897366"/>
            <a:ext cx="796120" cy="4751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신뢰성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849350" y="3379526"/>
            <a:ext cx="536046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안녕</a:t>
            </a:r>
            <a:r>
              <a:rPr lang="en-US" altLang="ko-KR" sz="1000" b="1" dirty="0" smtClean="0"/>
              <a:t>!!</a:t>
            </a:r>
            <a:endParaRPr lang="ko-KR" altLang="en-US" sz="10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288344" y="3379526"/>
            <a:ext cx="550642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카톡</a:t>
            </a:r>
            <a:endParaRPr lang="ko-KR" altLang="en-US" sz="10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662541" y="3371509"/>
            <a:ext cx="615440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암호화</a:t>
            </a:r>
            <a:endParaRPr lang="ko-KR" altLang="en-US" sz="10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842127" y="3371509"/>
            <a:ext cx="810052" cy="4572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통신방법</a:t>
            </a:r>
            <a:endParaRPr lang="ko-KR" altLang="en-US" sz="10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16325" y="3372683"/>
            <a:ext cx="615441" cy="4751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신뢰성</a:t>
            </a:r>
            <a:endParaRPr lang="ko-KR" altLang="en-US" sz="10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04010" y="3372683"/>
            <a:ext cx="796120" cy="4751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경로</a:t>
            </a:r>
            <a:endParaRPr lang="ko-KR" altLang="en-US" sz="1500" b="1" dirty="0"/>
          </a:p>
        </p:txBody>
      </p:sp>
      <p:sp>
        <p:nvSpPr>
          <p:cNvPr id="34" name="직사각형 33"/>
          <p:cNvSpPr/>
          <p:nvPr/>
        </p:nvSpPr>
        <p:spPr>
          <a:xfrm>
            <a:off x="7389541" y="3864747"/>
            <a:ext cx="4589257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47131" y="3865921"/>
            <a:ext cx="536046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안녕</a:t>
            </a:r>
            <a:r>
              <a:rPr lang="en-US" altLang="ko-KR" sz="1000" b="1" dirty="0" smtClean="0"/>
              <a:t>!!</a:t>
            </a:r>
            <a:endParaRPr lang="ko-KR" altLang="en-US" sz="1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886125" y="3865921"/>
            <a:ext cx="550642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카톡</a:t>
            </a:r>
            <a:endParaRPr lang="ko-KR" altLang="en-US" sz="1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439908" y="3857904"/>
            <a:ext cx="810052" cy="4572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통신방법</a:t>
            </a:r>
            <a:endParaRPr lang="ko-KR" altLang="en-US" sz="1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814106" y="3859078"/>
            <a:ext cx="615441" cy="4751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신뢰성</a:t>
            </a:r>
            <a:endParaRPr lang="ko-KR" altLang="en-US" sz="10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16325" y="3859078"/>
            <a:ext cx="581586" cy="4751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경로</a:t>
            </a:r>
            <a:endParaRPr lang="ko-KR" altLang="en-US" sz="1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61520" y="3865921"/>
            <a:ext cx="615440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암호화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04011" y="3877072"/>
            <a:ext cx="823876" cy="457200"/>
          </a:xfrm>
          <a:prstGeom prst="roundRect">
            <a:avLst/>
          </a:prstGeom>
          <a:noFill/>
          <a:ln w="9525" cap="flat" cmpd="sng" algn="ctr">
            <a:solidFill>
              <a:srgbClr val="D795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D795D2"/>
                </a:solidFill>
              </a:rPr>
              <a:t>전송</a:t>
            </a:r>
            <a:endParaRPr lang="en-US" altLang="ko-KR" sz="1500" b="1" dirty="0" smtClean="0">
              <a:solidFill>
                <a:srgbClr val="D795D2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rgbClr val="D795D2"/>
                </a:solidFill>
              </a:rPr>
              <a:t>수단</a:t>
            </a:r>
            <a:endParaRPr lang="ko-KR" altLang="en-US" sz="1500" b="1" dirty="0">
              <a:solidFill>
                <a:srgbClr val="D795D2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00623" y="3828291"/>
            <a:ext cx="327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</a:t>
            </a:r>
            <a:endParaRPr lang="en-US" altLang="ko-KR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97773" y="4315104"/>
            <a:ext cx="327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물</a:t>
            </a:r>
            <a:endParaRPr lang="en-US" altLang="ko-KR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01101" y="4365341"/>
            <a:ext cx="4589257" cy="485221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720493" y="4366515"/>
            <a:ext cx="274244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안녕</a:t>
            </a:r>
            <a:r>
              <a:rPr lang="en-US" altLang="ko-KR" sz="1000" b="1" dirty="0" smtClean="0"/>
              <a:t>!!</a:t>
            </a:r>
            <a:endParaRPr lang="ko-KR" altLang="en-US" sz="10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385396" y="4366515"/>
            <a:ext cx="319408" cy="4572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카톡</a:t>
            </a:r>
            <a:endParaRPr lang="ko-KR" altLang="en-US" sz="10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82145" y="4369108"/>
            <a:ext cx="486115" cy="4572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통신방법</a:t>
            </a:r>
            <a:endParaRPr lang="ko-KR" altLang="en-US" sz="10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9912121" y="4359672"/>
            <a:ext cx="555021" cy="4751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신뢰성</a:t>
            </a:r>
            <a:endParaRPr lang="ko-KR" altLang="en-US" sz="10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384279" y="4348521"/>
            <a:ext cx="515305" cy="4751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경로</a:t>
            </a:r>
            <a:endParaRPr lang="ko-KR" altLang="en-US" sz="10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983950" y="4366515"/>
            <a:ext cx="417525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암호화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023" y="4377624"/>
            <a:ext cx="486944" cy="457200"/>
          </a:xfrm>
          <a:prstGeom prst="roundRect">
            <a:avLst/>
          </a:prstGeom>
          <a:noFill/>
          <a:ln w="9525" cap="flat" cmpd="sng" algn="ctr">
            <a:solidFill>
              <a:srgbClr val="D795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D795D2"/>
                </a:solidFill>
              </a:rPr>
              <a:t>전송</a:t>
            </a:r>
            <a:endParaRPr lang="en-US" altLang="ko-KR" sz="1000" b="1" dirty="0" smtClean="0">
              <a:solidFill>
                <a:srgbClr val="D795D2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D795D2"/>
                </a:solidFill>
              </a:rPr>
              <a:t>수단</a:t>
            </a:r>
            <a:endParaRPr lang="ko-KR" altLang="en-US" sz="1000" b="1" dirty="0">
              <a:solidFill>
                <a:srgbClr val="D795D2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438537" y="4376492"/>
            <a:ext cx="1435795" cy="457200"/>
          </a:xfrm>
          <a:prstGeom prst="roundRect">
            <a:avLst/>
          </a:prstGeom>
          <a:noFill/>
          <a:ln w="9525" cap="flat" cmpd="sng" algn="ctr">
            <a:solidFill>
              <a:srgbClr val="D795D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전송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3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하루</dc:creator>
  <cp:lastModifiedBy>하루</cp:lastModifiedBy>
  <cp:revision>5</cp:revision>
  <dcterms:created xsi:type="dcterms:W3CDTF">2023-01-18T17:01:48Z</dcterms:created>
  <dcterms:modified xsi:type="dcterms:W3CDTF">2023-01-18T17:40:29Z</dcterms:modified>
</cp:coreProperties>
</file>