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41C88-C44F-43C3-8B7C-FD4BB861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5F6A8-D193-4519-833D-7A52CA8A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828B4-F35D-41D5-AAF4-C8A60CA8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A58D3-47A3-4440-8E1F-6617EF4B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41F66-0E5A-4D65-901B-180FDDFA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1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35CA1-92DC-4926-A89B-D0BAA7D7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0C784-9E2F-42C9-9532-9904BFB0F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C2DC8-7CDB-4B6D-BB85-BE5E2A0A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10C39-CDD0-4CAF-97AD-3E9DA20E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84E62-19C0-4290-9B0D-4DBBAF33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A4446F-A056-4C1C-BF30-C59AECE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44C24-7E78-4258-8199-420273D1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DFB87-D1AB-467D-9973-B2946AEA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E4054-C7C2-47A4-8A18-F834D951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373D-C7BD-46BA-B980-9E2437ED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5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CE49-21CC-4F68-B5C4-6630D34F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73CDD-17EA-4195-B078-54F03E1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5774A-638E-4BB1-B9C3-FFC21CF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CA70-DF24-443C-9237-823CD1E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13971-8BCD-4968-951C-2EB1405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7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004F-63E4-430C-A9BF-C7C03365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E7257-1984-479C-BA70-E1D7EB43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3FC57-AE01-41A4-AFE1-1F23FB58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A45C1-8E11-4F2D-9411-2736A16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C34A4-56AB-43AA-8979-58DCEA3B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B9CD5-601B-422E-BF78-A4F7335A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269F5-1EB4-4063-8F64-9B9E777F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0ED2B1-2B4E-4DFE-8354-A945B187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F813-366A-4BFD-95DC-4792A881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B28EE-498F-4EDC-B268-2E191146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36525-CC4A-4CFD-B45F-FAB05F63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9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AD9D5-6880-40C5-87A6-FB1DF4BB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51533-020E-4033-9164-84142ECB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D69ED5-9D4A-4570-A52E-15A291E80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EBF66-C434-4D86-9CC5-F6256566C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9F854-849E-4FE0-887A-0D402648C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B372F1-E642-4BF4-9E2E-F86C92CE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54F1AC-F37E-4F75-B0E9-A0B3095F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F4ADA-BDAC-4A6A-ACD2-6A70A18B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0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601E-76C3-4095-9322-40B42B3A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EBB3F3-E2BA-4DA5-BD42-E1D6F10C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7EA503-3EB1-4C5D-AE19-C25B659B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17C38-C7EC-49E3-9F42-D229032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CCE13-E16F-48BA-A0BF-A7D78436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3F0F36-D018-4B07-A8D6-D203A845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85A6E-5ED0-4292-9D18-4832FDB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155A5-265D-436E-A70C-E97B2BDB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A1E4F-28BE-446A-B89F-24D92259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C246D9-6545-4B6C-B733-AD1DA0D9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0014B-C8A6-49A7-9794-9A879BCA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C8681-2A88-4FC5-BF95-F2A2060F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AEF0C-58F0-4647-935A-3A51ADC6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AA152-48C9-4B35-AB81-CBB5647C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73E0F-5441-4148-9C4D-6C60A5DC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6A8137-3494-4A05-ABD0-A10AC09F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506A-621E-4F5E-9DE6-6C1919F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B9CF2-68FD-4A31-BD00-039E3661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3D89A-5D55-4E4F-AE19-A36A1E55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090CA-0F67-4814-AE37-F7D0E352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C79F6-C96F-4F25-AC92-BF5731B2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DAD70-0489-4CB3-B66C-F5C1F0A6E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83CC-61EE-4A56-AFF8-AEF7026A21A1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C64C1-C74F-44C4-A729-97A1F289D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6007A-FC25-43C6-AEE5-2C58248E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B3AA-2F32-449C-9B0C-E66B57563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223A04-210A-465C-9C10-BA2384EAF520}"/>
              </a:ext>
            </a:extLst>
          </p:cNvPr>
          <p:cNvSpPr/>
          <p:nvPr/>
        </p:nvSpPr>
        <p:spPr>
          <a:xfrm>
            <a:off x="1299411" y="2213811"/>
            <a:ext cx="2069431" cy="1604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1BBB2B-2C3B-4033-8CCD-F67DE09D0A37}"/>
              </a:ext>
            </a:extLst>
          </p:cNvPr>
          <p:cNvSpPr/>
          <p:nvPr/>
        </p:nvSpPr>
        <p:spPr>
          <a:xfrm>
            <a:off x="5221705" y="1183106"/>
            <a:ext cx="5895473" cy="397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context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63939-F81B-4472-AA44-DF897311A4ED}"/>
              </a:ext>
            </a:extLst>
          </p:cNvPr>
          <p:cNvSpPr/>
          <p:nvPr/>
        </p:nvSpPr>
        <p:spPr>
          <a:xfrm>
            <a:off x="7716252" y="1949116"/>
            <a:ext cx="3176337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Context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CCA260-36B4-4AE9-B0FD-DC7F02769831}"/>
              </a:ext>
            </a:extLst>
          </p:cNvPr>
          <p:cNvSpPr/>
          <p:nvPr/>
        </p:nvSpPr>
        <p:spPr>
          <a:xfrm>
            <a:off x="6136105" y="1949116"/>
            <a:ext cx="1355558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A7805-01E9-445C-9B1D-B234A6510897}"/>
              </a:ext>
            </a:extLst>
          </p:cNvPr>
          <p:cNvSpPr/>
          <p:nvPr/>
        </p:nvSpPr>
        <p:spPr>
          <a:xfrm>
            <a:off x="7828547" y="2550695"/>
            <a:ext cx="1475873" cy="1680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D1881C-C93C-40CA-84FA-E47FBF23CB4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68842" y="3015916"/>
            <a:ext cx="2727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FDF4AB-4384-4C59-91A4-E243EABC7EF7}"/>
              </a:ext>
            </a:extLst>
          </p:cNvPr>
          <p:cNvCxnSpPr>
            <a:cxnSpLocks/>
          </p:cNvCxnSpPr>
          <p:nvPr/>
        </p:nvCxnSpPr>
        <p:spPr>
          <a:xfrm>
            <a:off x="7491663" y="3015916"/>
            <a:ext cx="33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067D0-2282-4349-BA46-4DD3735DE412}"/>
              </a:ext>
            </a:extLst>
          </p:cNvPr>
          <p:cNvCxnSpPr>
            <a:cxnSpLocks/>
          </p:cNvCxnSpPr>
          <p:nvPr/>
        </p:nvCxnSpPr>
        <p:spPr>
          <a:xfrm flipH="1">
            <a:off x="7491663" y="3428999"/>
            <a:ext cx="336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0DA761-028D-4427-9D22-5DCF454D1394}"/>
              </a:ext>
            </a:extLst>
          </p:cNvPr>
          <p:cNvCxnSpPr>
            <a:cxnSpLocks/>
          </p:cNvCxnSpPr>
          <p:nvPr/>
        </p:nvCxnSpPr>
        <p:spPr>
          <a:xfrm flipH="1">
            <a:off x="3368842" y="3428999"/>
            <a:ext cx="2727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223A04-210A-465C-9C10-BA2384EAF520}"/>
              </a:ext>
            </a:extLst>
          </p:cNvPr>
          <p:cNvSpPr/>
          <p:nvPr/>
        </p:nvSpPr>
        <p:spPr>
          <a:xfrm>
            <a:off x="417097" y="2213811"/>
            <a:ext cx="2069431" cy="1604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1BBB2B-2C3B-4033-8CCD-F67DE09D0A37}"/>
              </a:ext>
            </a:extLst>
          </p:cNvPr>
          <p:cNvSpPr/>
          <p:nvPr/>
        </p:nvSpPr>
        <p:spPr>
          <a:xfrm>
            <a:off x="4339391" y="1183106"/>
            <a:ext cx="7557334" cy="3970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context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63939-F81B-4472-AA44-DF897311A4ED}"/>
              </a:ext>
            </a:extLst>
          </p:cNvPr>
          <p:cNvSpPr/>
          <p:nvPr/>
        </p:nvSpPr>
        <p:spPr>
          <a:xfrm>
            <a:off x="6211905" y="1949116"/>
            <a:ext cx="5562998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 Context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CCA260-36B4-4AE9-B0FD-DC7F02769831}"/>
              </a:ext>
            </a:extLst>
          </p:cNvPr>
          <p:cNvSpPr/>
          <p:nvPr/>
        </p:nvSpPr>
        <p:spPr>
          <a:xfrm>
            <a:off x="4631491" y="1949116"/>
            <a:ext cx="1355558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A7805-01E9-445C-9B1D-B234A6510897}"/>
              </a:ext>
            </a:extLst>
          </p:cNvPr>
          <p:cNvSpPr/>
          <p:nvPr/>
        </p:nvSpPr>
        <p:spPr>
          <a:xfrm>
            <a:off x="6405213" y="2535455"/>
            <a:ext cx="1475873" cy="1680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/>
              <a:t>Servlet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D1881C-C93C-40CA-84FA-E47FBF23CB4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86528" y="3015916"/>
            <a:ext cx="2142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FDF4AB-4384-4C59-91A4-E243EABC7EF7}"/>
              </a:ext>
            </a:extLst>
          </p:cNvPr>
          <p:cNvCxnSpPr>
            <a:cxnSpLocks/>
          </p:cNvCxnSpPr>
          <p:nvPr/>
        </p:nvCxnSpPr>
        <p:spPr>
          <a:xfrm>
            <a:off x="5987049" y="3015916"/>
            <a:ext cx="407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0067D0-2282-4349-BA46-4DD3735DE412}"/>
              </a:ext>
            </a:extLst>
          </p:cNvPr>
          <p:cNvCxnSpPr>
            <a:cxnSpLocks/>
          </p:cNvCxnSpPr>
          <p:nvPr/>
        </p:nvCxnSpPr>
        <p:spPr>
          <a:xfrm flipH="1">
            <a:off x="5987050" y="3428999"/>
            <a:ext cx="40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0DA761-028D-4427-9D22-5DCF454D1394}"/>
              </a:ext>
            </a:extLst>
          </p:cNvPr>
          <p:cNvCxnSpPr>
            <a:cxnSpLocks/>
          </p:cNvCxnSpPr>
          <p:nvPr/>
        </p:nvCxnSpPr>
        <p:spPr>
          <a:xfrm flipH="1">
            <a:off x="2486528" y="3428999"/>
            <a:ext cx="2142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29920-67AA-4C4D-8FD3-C1E321AE4DE9}"/>
              </a:ext>
            </a:extLst>
          </p:cNvPr>
          <p:cNvSpPr/>
          <p:nvPr/>
        </p:nvSpPr>
        <p:spPr>
          <a:xfrm>
            <a:off x="8291497" y="2535455"/>
            <a:ext cx="1475873" cy="1680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Interceptor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CC974-2524-41DA-A774-81BA6E806983}"/>
              </a:ext>
            </a:extLst>
          </p:cNvPr>
          <p:cNvSpPr/>
          <p:nvPr/>
        </p:nvSpPr>
        <p:spPr>
          <a:xfrm>
            <a:off x="10177781" y="2535455"/>
            <a:ext cx="1475873" cy="1680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5BC20B-6FC2-4176-8427-9A207C183064}"/>
              </a:ext>
            </a:extLst>
          </p:cNvPr>
          <p:cNvCxnSpPr>
            <a:cxnSpLocks/>
          </p:cNvCxnSpPr>
          <p:nvPr/>
        </p:nvCxnSpPr>
        <p:spPr>
          <a:xfrm>
            <a:off x="7881086" y="3015916"/>
            <a:ext cx="407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160167-BDE9-4B91-8C36-92645D8BA905}"/>
              </a:ext>
            </a:extLst>
          </p:cNvPr>
          <p:cNvCxnSpPr>
            <a:cxnSpLocks/>
          </p:cNvCxnSpPr>
          <p:nvPr/>
        </p:nvCxnSpPr>
        <p:spPr>
          <a:xfrm>
            <a:off x="9772451" y="3031457"/>
            <a:ext cx="407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8E5526-2B5F-4C4D-8B2F-C0885C7CE3CE}"/>
              </a:ext>
            </a:extLst>
          </p:cNvPr>
          <p:cNvCxnSpPr>
            <a:cxnSpLocks/>
          </p:cNvCxnSpPr>
          <p:nvPr/>
        </p:nvCxnSpPr>
        <p:spPr>
          <a:xfrm flipH="1">
            <a:off x="7881086" y="3428999"/>
            <a:ext cx="40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635601-4ED8-4AFE-8682-7714744EF0BA}"/>
              </a:ext>
            </a:extLst>
          </p:cNvPr>
          <p:cNvCxnSpPr>
            <a:cxnSpLocks/>
          </p:cNvCxnSpPr>
          <p:nvPr/>
        </p:nvCxnSpPr>
        <p:spPr>
          <a:xfrm flipH="1">
            <a:off x="9770045" y="3438523"/>
            <a:ext cx="40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5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한욱</dc:creator>
  <cp:lastModifiedBy>유 한욱</cp:lastModifiedBy>
  <cp:revision>1</cp:revision>
  <dcterms:created xsi:type="dcterms:W3CDTF">2022-01-13T02:05:43Z</dcterms:created>
  <dcterms:modified xsi:type="dcterms:W3CDTF">2022-01-13T02:05:56Z</dcterms:modified>
</cp:coreProperties>
</file>