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63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n Kwang-Beom" initials="YK" lastIdx="3" clrIdx="0">
    <p:extLst>
      <p:ext uri="{19B8F6BF-5375-455C-9EA6-DF929625EA0E}">
        <p15:presenceInfo xmlns:p15="http://schemas.microsoft.com/office/powerpoint/2012/main" userId="2c50ee8f637527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3T22:41:51.439" idx="1">
    <p:pos x="693" y="1118"/>
    <p:text>더 예쁘고, 아름다운,,</p:text>
    <p:extLst>
      <p:ext uri="{C676402C-5697-4E1C-873F-D02D1690AC5C}">
        <p15:threadingInfo xmlns:p15="http://schemas.microsoft.com/office/powerpoint/2012/main" timeZoneBias="-540"/>
      </p:ext>
    </p:extLst>
  </p:cm>
  <p:cm authorId="1" dt="2020-12-23T22:42:13.727" idx="2">
    <p:pos x="693" y="1254"/>
    <p:text>추억 간직을 위한 사진 어플들은 많다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3T22:42:26.607" idx="3">
    <p:pos x="10" y="10"/>
    <p:text>요즘 사진 어플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8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582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0640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451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12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6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2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2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9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4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6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5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98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A4005-2B16-4210-B194-D552B9D5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IoT </a:t>
            </a:r>
            <a:r>
              <a:rPr lang="ko-KR" altLang="en-US" dirty="0"/>
              <a:t>환풍기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561CC8-2B02-42E8-AA27-D8CD6F9CA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452" y="1800715"/>
            <a:ext cx="7400448" cy="4059237"/>
          </a:xfrm>
        </p:spPr>
      </p:pic>
    </p:spTree>
    <p:extLst>
      <p:ext uri="{BB962C8B-B14F-4D97-AF65-F5344CB8AC3E}">
        <p14:creationId xmlns:p14="http://schemas.microsoft.com/office/powerpoint/2010/main" val="343898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3B305-328C-4AF9-915F-45D219E1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2FE43-EE9E-49B3-B6C5-70D9B2215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모션 감지 조명은 있지만 </a:t>
            </a:r>
            <a:endParaRPr lang="en-US" altLang="ko-KR" dirty="0"/>
          </a:p>
          <a:p>
            <a:r>
              <a:rPr lang="ko-KR" altLang="en-US" dirty="0"/>
              <a:t>어두운 곳에서 감지 가능한 곳 까지 가야함</a:t>
            </a:r>
            <a:r>
              <a:rPr lang="en-US" altLang="ko-KR" dirty="0"/>
              <a:t>(</a:t>
            </a:r>
            <a:r>
              <a:rPr lang="ko-KR" altLang="en-US" dirty="0"/>
              <a:t>무서움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움직임이 시작되면 다른 곳도 이동경로에 따라 순차적으로 불이 들어옴</a:t>
            </a:r>
            <a:endParaRPr lang="en-US" altLang="ko-KR" dirty="0"/>
          </a:p>
          <a:p>
            <a:r>
              <a:rPr lang="ko-KR" altLang="en-US" dirty="0"/>
              <a:t>시간에 따라 밝기 자동 조정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자다 일어난 직후</a:t>
            </a:r>
            <a:r>
              <a:rPr lang="en-US" altLang="ko-KR" dirty="0"/>
              <a:t>~ </a:t>
            </a:r>
            <a:r>
              <a:rPr lang="ko-KR" altLang="en-US" dirty="0"/>
              <a:t>시간 경과</a:t>
            </a:r>
            <a:r>
              <a:rPr lang="en-US" altLang="ko-KR"/>
              <a:t>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80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3358-A09C-4945-BAEB-DC427440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12B01A-75FA-48B6-88DB-34E287409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93220"/>
            <a:ext cx="4059237" cy="405923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AC05DA-72D5-4554-A895-F0C661E06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109" y="2112593"/>
            <a:ext cx="5667331" cy="31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D4E46-46CF-42DA-AE85-9B9D7D84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보고용 사진 어플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5262E-797B-43F9-BC93-C0597653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72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AE499-6C8C-43DA-BE7E-2F25E1F7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153" y="4778992"/>
            <a:ext cx="10353762" cy="970450"/>
          </a:xfrm>
        </p:spPr>
        <p:txBody>
          <a:bodyPr/>
          <a:lstStyle/>
          <a:p>
            <a:r>
              <a:rPr lang="ko-KR" altLang="en-US" dirty="0"/>
              <a:t>보다 더 아름답게</a:t>
            </a:r>
            <a:r>
              <a:rPr lang="en-US" altLang="ko-KR" dirty="0"/>
              <a:t>, </a:t>
            </a:r>
            <a:r>
              <a:rPr lang="ko-KR" altLang="en-US" dirty="0"/>
              <a:t>보다 더 근사하게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F621C9-52BB-493F-896C-82A28430E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000" b="13837"/>
          <a:stretch/>
        </p:blipFill>
        <p:spPr>
          <a:xfrm>
            <a:off x="4096265" y="1118693"/>
            <a:ext cx="4248128" cy="3660299"/>
          </a:xfr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20AE7108-2599-4C50-BFD5-E10F03CDC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29" t="1844" r="-429" b="11993"/>
          <a:stretch/>
        </p:blipFill>
        <p:spPr>
          <a:xfrm>
            <a:off x="4096265" y="1118693"/>
            <a:ext cx="4248128" cy="36602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411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9505-A535-4ECB-9D4C-A27C1344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2C676-7606-4178-8ACB-40EA95FC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214" y="2356105"/>
            <a:ext cx="8946541" cy="419548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BF7000-836F-4017-995F-B66C0751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26" y="468390"/>
            <a:ext cx="4154595" cy="59368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C2E24-88C1-4570-BD64-189E29AC1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13" y="3285123"/>
            <a:ext cx="9991573" cy="84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A5CB3-7C1E-4ED1-AF74-0934AE05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5AA3E2-FFE9-48A4-A971-9908B1719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653" y="609600"/>
            <a:ext cx="3288694" cy="5846569"/>
          </a:xfrm>
        </p:spPr>
      </p:pic>
    </p:spTree>
    <p:extLst>
      <p:ext uri="{BB962C8B-B14F-4D97-AF65-F5344CB8AC3E}">
        <p14:creationId xmlns:p14="http://schemas.microsoft.com/office/powerpoint/2010/main" val="21464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49265-27CC-4B1E-B89D-78F2A640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현재 </a:t>
            </a:r>
            <a:r>
              <a:rPr lang="ko-KR" altLang="en-US" dirty="0" err="1"/>
              <a:t>어플들</a:t>
            </a:r>
            <a:r>
              <a:rPr lang="en-US" altLang="ko-KR" dirty="0"/>
              <a:t>(</a:t>
            </a:r>
            <a:r>
              <a:rPr lang="ko-KR" altLang="en-US" dirty="0"/>
              <a:t>안드로이드 기준</a:t>
            </a:r>
            <a:r>
              <a:rPr lang="en-US" altLang="ko-KR" dirty="0"/>
              <a:t>)..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D64E3-E7D0-4E43-96B0-BE48339E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자료를 현장에서 입력해야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몇 가지 자주 반복되는 상황은 미리 입력해 놓을 수 있는데 </a:t>
            </a:r>
            <a:r>
              <a:rPr lang="en-US" altLang="ko-KR" dirty="0"/>
              <a:t>＇</a:t>
            </a:r>
            <a:r>
              <a:rPr lang="ko-KR" altLang="en-US" dirty="0"/>
              <a:t>한정적임</a:t>
            </a:r>
            <a:r>
              <a:rPr lang="en-US" altLang="ko-KR" dirty="0"/>
              <a:t>’</a:t>
            </a:r>
          </a:p>
          <a:p>
            <a:r>
              <a:rPr lang="ko-KR" altLang="en-US" dirty="0" err="1"/>
              <a:t>그러다보니</a:t>
            </a:r>
            <a:r>
              <a:rPr lang="ko-KR" altLang="en-US" dirty="0"/>
              <a:t> 입력을 잘못하는 경우가 많음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 등이 바뀜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작업을 순서대로 하지 못하는 경우가 </a:t>
            </a:r>
            <a:r>
              <a:rPr lang="ko-KR" altLang="en-US" dirty="0" err="1"/>
              <a:t>많다보니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사진 순서가 섞여 사진 찾는데 많은 시간이 소요됨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974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380F5-F9F0-45D4-84F3-D185A982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 </a:t>
            </a:r>
            <a:r>
              <a:rPr lang="ko-KR" altLang="en-US" dirty="0"/>
              <a:t>개발하고 싶은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04A95-F41C-4BD3-9E2B-890B8E9F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입력부터 엑셀에서 리스트 불러옴</a:t>
            </a:r>
            <a:endParaRPr lang="en-US" altLang="ko-KR" dirty="0"/>
          </a:p>
          <a:p>
            <a:r>
              <a:rPr lang="ko-KR" altLang="en-US" dirty="0"/>
              <a:t>사진을 찍으려고 하면 리스트가 뜸 </a:t>
            </a:r>
            <a:r>
              <a:rPr lang="en-US" altLang="ko-KR" dirty="0"/>
              <a:t>=&gt; </a:t>
            </a:r>
            <a:r>
              <a:rPr lang="ko-KR" altLang="en-US" dirty="0"/>
              <a:t>사진을 누락하면 경고가 뜸</a:t>
            </a:r>
            <a:endParaRPr lang="en-US" altLang="ko-KR" dirty="0"/>
          </a:p>
          <a:p>
            <a:r>
              <a:rPr lang="ko-KR" altLang="en-US" dirty="0"/>
              <a:t>엑셀 리스트 기준으로 사진명이 출력됨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보고서에 사진 및 자료 자동입력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웹에서 출력 가능</a:t>
            </a:r>
            <a:r>
              <a:rPr lang="en-US" altLang="ko-KR" dirty="0"/>
              <a:t>(</a:t>
            </a:r>
            <a:r>
              <a:rPr lang="ko-KR" altLang="en-US" dirty="0"/>
              <a:t>보고서도 적용한 사람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보통 수천장이 되는 자료 출력해야 하는데 한글로 작업하면 한 파일에 </a:t>
            </a:r>
            <a:r>
              <a:rPr lang="en-US" altLang="ko-KR" dirty="0"/>
              <a:t>100</a:t>
            </a:r>
            <a:r>
              <a:rPr lang="ko-KR" altLang="en-US" dirty="0"/>
              <a:t>장정도만 가능</a:t>
            </a:r>
            <a:r>
              <a:rPr lang="en-US" altLang="ko-KR" dirty="0"/>
              <a:t>(</a:t>
            </a:r>
            <a:r>
              <a:rPr lang="ko-KR" altLang="en-US" dirty="0"/>
              <a:t>느림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38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2DCFA-D82C-4F9B-99D9-8C557E84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이동식 </a:t>
            </a:r>
            <a:r>
              <a:rPr lang="ko-KR" altLang="en-US" dirty="0" err="1"/>
              <a:t>무드등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7FB1-3A10-4B05-B9BA-C4BF9519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4C71FB-7AA7-44C2-B426-C8B497B8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217" y="1785702"/>
            <a:ext cx="4848008" cy="44626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B87251-CA87-4BAF-9768-0C5E7803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50" y="3915062"/>
            <a:ext cx="4944334" cy="22072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ECCE68-5489-438B-B784-6819D571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25" y="1771784"/>
            <a:ext cx="3947187" cy="16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91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92</TotalTime>
  <Words>156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Calisto MT</vt:lpstr>
      <vt:lpstr>Trebuchet MS</vt:lpstr>
      <vt:lpstr>Wingdings 2</vt:lpstr>
      <vt:lpstr>슬레이트</vt:lpstr>
      <vt:lpstr>IoT 환풍기</vt:lpstr>
      <vt:lpstr>PowerPoint 프레젠테이션</vt:lpstr>
      <vt:lpstr>보고용 사진 어플</vt:lpstr>
      <vt:lpstr>보다 더 아름답게, 보다 더 근사하게</vt:lpstr>
      <vt:lpstr>PowerPoint 프레젠테이션</vt:lpstr>
      <vt:lpstr>PowerPoint 프레젠테이션</vt:lpstr>
      <vt:lpstr>현재 어플들(안드로이드 기준)..</vt:lpstr>
      <vt:lpstr> 개발하고 싶은 것</vt:lpstr>
      <vt:lpstr>이동식 무드등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Kwang-Beom</dc:creator>
  <cp:lastModifiedBy>hanul</cp:lastModifiedBy>
  <cp:revision>11</cp:revision>
  <dcterms:created xsi:type="dcterms:W3CDTF">2020-12-23T13:17:56Z</dcterms:created>
  <dcterms:modified xsi:type="dcterms:W3CDTF">2020-12-24T02:24:29Z</dcterms:modified>
</cp:coreProperties>
</file>