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3.png"/><Relationship Id="rId7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7.png"/><Relationship Id="rId7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1.png"/><Relationship Id="rId7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8758" y="817357"/>
            <a:ext cx="16631700" cy="8679752"/>
            <a:chOff x="918758" y="817357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758" y="817357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0669" y="1181555"/>
            <a:ext cx="2666667" cy="6761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03120" y="2467138"/>
            <a:ext cx="9609524" cy="36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8773" y="5145240"/>
            <a:ext cx="7190476" cy="8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48945" y="6517513"/>
            <a:ext cx="2187824" cy="2081825"/>
            <a:chOff x="8048945" y="6517513"/>
            <a:chExt cx="2187824" cy="208182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48945" y="6517513"/>
              <a:ext cx="2187824" cy="1673007"/>
              <a:chOff x="8048945" y="6517513"/>
              <a:chExt cx="2187824" cy="167300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63114" y="5788825"/>
                <a:ext cx="4375648" cy="3346014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048945" y="6517513"/>
                <a:ext cx="2187824" cy="1673007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32086" y="7042665"/>
              <a:ext cx="1666667" cy="91428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721680" y="7470340"/>
              <a:ext cx="910841" cy="1128997"/>
              <a:chOff x="8721680" y="7470340"/>
              <a:chExt cx="910841" cy="112899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721680" y="7470340"/>
                <a:ext cx="910841" cy="1128997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70871" y="7567628"/>
            <a:ext cx="3409524" cy="1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0540" y="3848100"/>
            <a:ext cx="15979964" cy="4856372"/>
            <a:chOff x="763179" y="4325939"/>
            <a:chExt cx="15979964" cy="48563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10265" y="2214400"/>
              <a:ext cx="31959928" cy="971274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179" y="4325939"/>
              <a:ext cx="15979964" cy="48563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1730" y="1432006"/>
            <a:ext cx="7152381" cy="22761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7664" y="4288907"/>
            <a:ext cx="15285714" cy="41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94547" y="8148146"/>
            <a:ext cx="798609" cy="1169524"/>
            <a:chOff x="15477186" y="8625985"/>
            <a:chExt cx="798609" cy="116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77186" y="8625985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526" y="89141"/>
            <a:ext cx="2666667" cy="6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1066" y="3497741"/>
            <a:ext cx="15986558" cy="5128245"/>
            <a:chOff x="811066" y="3497741"/>
            <a:chExt cx="15986558" cy="51282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849113" y="1266134"/>
              <a:ext cx="31973115" cy="102564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066" y="3497741"/>
              <a:ext cx="15986558" cy="512824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6743" y="1662400"/>
            <a:ext cx="4980952" cy="14380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3952" y="4103414"/>
            <a:ext cx="15219048" cy="42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333431" y="8237845"/>
            <a:ext cx="798609" cy="1169524"/>
            <a:chOff x="15333431" y="8237845"/>
            <a:chExt cx="798609" cy="116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33431" y="8237845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526" y="89141"/>
            <a:ext cx="2666667" cy="6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1556" y="3354142"/>
            <a:ext cx="16135716" cy="5271843"/>
            <a:chOff x="771556" y="3354142"/>
            <a:chExt cx="16135716" cy="52718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55488" y="1060431"/>
              <a:ext cx="32271432" cy="1054368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56" y="3354142"/>
              <a:ext cx="16135716" cy="52718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6743" y="1662400"/>
            <a:ext cx="10019048" cy="14380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5308" y="3659713"/>
            <a:ext cx="15295238" cy="4885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19684" y="8203840"/>
            <a:ext cx="798609" cy="1169524"/>
            <a:chOff x="15419684" y="8203840"/>
            <a:chExt cx="798609" cy="116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19684" y="8203840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526" y="89141"/>
            <a:ext cx="2666667" cy="6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94244" y="3543300"/>
            <a:ext cx="15689713" cy="5033021"/>
            <a:chOff x="960838" y="4148975"/>
            <a:chExt cx="15689713" cy="50330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557938" y="1958771"/>
              <a:ext cx="31379426" cy="1006604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838" y="4148975"/>
              <a:ext cx="15689713" cy="503302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1755" y="1633726"/>
            <a:ext cx="14828571" cy="17714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2465" y="4119527"/>
            <a:ext cx="15295238" cy="41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10592" y="8020310"/>
            <a:ext cx="798609" cy="1169524"/>
            <a:chOff x="15477186" y="8625985"/>
            <a:chExt cx="798609" cy="116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77186" y="8625985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526" y="89141"/>
            <a:ext cx="2666667" cy="6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6656" y="3296374"/>
            <a:ext cx="15805657" cy="3493910"/>
            <a:chOff x="807206" y="4694980"/>
            <a:chExt cx="15805657" cy="34939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869417" y="3175500"/>
              <a:ext cx="31611313" cy="698782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206" y="4694980"/>
              <a:ext cx="15805657" cy="349391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4679" y="1469739"/>
            <a:ext cx="3619048" cy="1095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3709609"/>
            <a:ext cx="15142857" cy="25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983772" y="6252466"/>
            <a:ext cx="798609" cy="1169524"/>
            <a:chOff x="15477186" y="8625985"/>
            <a:chExt cx="798609" cy="116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77186" y="8625985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526" y="89141"/>
            <a:ext cx="2666667" cy="6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71428" y="716190"/>
            <a:ext cx="11541875" cy="9723185"/>
            <a:chOff x="6171428" y="716190"/>
            <a:chExt cx="11541875" cy="972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1428" y="716190"/>
              <a:ext cx="11541875" cy="972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0538" y="4591214"/>
            <a:ext cx="4190476" cy="125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055" y="5749119"/>
            <a:ext cx="10704762" cy="387554"/>
            <a:chOff x="849055" y="5749119"/>
            <a:chExt cx="10704762" cy="3875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849055" y="5749119"/>
              <a:ext cx="10704762" cy="387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98426" y="5130454"/>
            <a:ext cx="1195528" cy="903293"/>
            <a:chOff x="5598426" y="5130454"/>
            <a:chExt cx="1195528" cy="9032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8426" y="5130454"/>
              <a:ext cx="1195528" cy="9032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72919" y="0"/>
            <a:ext cx="18458634" cy="829398"/>
            <a:chOff x="-172919" y="0"/>
            <a:chExt cx="18458634" cy="8293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72919" y="0"/>
              <a:ext cx="18458634" cy="82939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1"/>
            <a:ext cx="2666667" cy="6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hanul</cp:lastModifiedBy>
  <cp:revision>3</cp:revision>
  <dcterms:created xsi:type="dcterms:W3CDTF">2020-12-24T15:14:40Z</dcterms:created>
  <dcterms:modified xsi:type="dcterms:W3CDTF">2020-12-24T06:20:44Z</dcterms:modified>
</cp:coreProperties>
</file>