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87" r:id="rId4"/>
    <p:sldId id="288" r:id="rId5"/>
    <p:sldId id="289" r:id="rId6"/>
    <p:sldId id="290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909371C-1C9B-4485-8A39-33D338380481}">
          <p14:sldIdLst>
            <p14:sldId id="257"/>
            <p14:sldId id="260"/>
            <p14:sldId id="287"/>
            <p14:sldId id="288"/>
            <p14:sldId id="289"/>
            <p14:sldId id="29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94" autoAdjust="0"/>
  </p:normalViewPr>
  <p:slideViewPr>
    <p:cSldViewPr>
      <p:cViewPr>
        <p:scale>
          <a:sx n="117" d="100"/>
          <a:sy n="117" d="100"/>
        </p:scale>
        <p:origin x="-804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3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4400" b="1" spc="-150" dirty="0" err="1" smtClean="0">
                <a:solidFill>
                  <a:schemeClr val="bg1"/>
                </a:solidFill>
              </a:rPr>
              <a:t>기획안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최민</a:t>
            </a:r>
            <a:r>
              <a:rPr lang="ko-KR" altLang="en-US" sz="1600" b="1" dirty="0">
                <a:solidFill>
                  <a:schemeClr val="bg1"/>
                </a:solidFill>
              </a:rPr>
              <a:t>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새로운 문화생활의 시작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5922421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THIS PLACE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RESERVATION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0834" y="327976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5400" spc="1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			02			03  </a:t>
            </a:r>
            <a:endParaRPr lang="ko-KR" altLang="en-US" sz="5400" spc="1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29884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57311" y="271546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0424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0834" y="28379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기획 개요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0834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en-US" altLang="ko-KR" sz="1200" b="1" spc="-150" dirty="0" smtClean="0"/>
              <a:t>  </a:t>
            </a:r>
            <a:r>
              <a:rPr lang="ko-KR" altLang="en-US" sz="1200" b="1" spc="-150" dirty="0" err="1" smtClean="0"/>
              <a:t>기획명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en-US" altLang="ko-KR" sz="1200" b="1" spc="-150" dirty="0" smtClean="0"/>
              <a:t>  </a:t>
            </a:r>
            <a:r>
              <a:rPr lang="ko-KR" altLang="en-US" sz="1200" b="1" spc="-150" dirty="0" smtClean="0"/>
              <a:t>기획배경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서비스 내용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기대 효과</a:t>
            </a:r>
            <a:endParaRPr lang="ko-KR" altLang="en-US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3949299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66962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3949299" y="3428998"/>
            <a:ext cx="136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en-US" altLang="ko-KR" sz="1200" b="1" spc="-150" dirty="0" smtClean="0"/>
              <a:t>  </a:t>
            </a:r>
            <a:r>
              <a:rPr lang="ko-KR" altLang="en-US" sz="1200" b="1" spc="-150" dirty="0" smtClean="0"/>
              <a:t>배달</a:t>
            </a:r>
            <a:r>
              <a:rPr lang="en-US" altLang="ko-KR" sz="1200" b="1" spc="-150" dirty="0" smtClean="0"/>
              <a:t>APP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err="1" smtClean="0"/>
              <a:t>네이버예약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err="1" smtClean="0"/>
              <a:t>구글예약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err="1" smtClean="0"/>
              <a:t>변경점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696236" y="342899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사업자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고객</a:t>
            </a:r>
            <a:endParaRPr lang="en-US" altLang="ko-KR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805283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기획의 현재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22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시스템 설계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THIS PLACE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RESERVATION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9158" y="271681"/>
            <a:ext cx="11977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프로젝트  </a:t>
            </a:r>
            <a:r>
              <a:rPr lang="ko-KR" altLang="en-US" sz="1200" b="1" spc="-150" dirty="0" err="1" smtClean="0">
                <a:solidFill>
                  <a:schemeClr val="bg1"/>
                </a:solidFill>
              </a:rPr>
              <a:t>기획안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THIS PLACE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새로운 문화생활의 시작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u"/>
            </a:pPr>
            <a:r>
              <a:rPr lang="ko-KR" altLang="en-US" sz="1600" dirty="0" err="1" smtClean="0"/>
              <a:t>기</a:t>
            </a:r>
            <a:r>
              <a:rPr lang="ko-KR" altLang="en-US" sz="1600" dirty="0" err="1"/>
              <a:t>획</a:t>
            </a:r>
            <a:r>
              <a:rPr lang="ko-KR" altLang="en-US" sz="1600" dirty="0" err="1" smtClean="0"/>
              <a:t>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종합 예약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예매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서비스 </a:t>
            </a:r>
            <a:r>
              <a:rPr lang="ko-KR" altLang="en-US" sz="1600" dirty="0" err="1" smtClean="0"/>
              <a:t>앱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가제 </a:t>
            </a:r>
            <a:r>
              <a:rPr lang="en-US" altLang="ko-KR" sz="1600" dirty="0" smtClean="0"/>
              <a:t>: This Place Reservation</a:t>
            </a:r>
          </a:p>
          <a:p>
            <a:pPr marL="457200" lvl="1" indent="0">
              <a:buNone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u"/>
            </a:pPr>
            <a:r>
              <a:rPr lang="ko-KR" altLang="en-US" sz="1600" dirty="0" smtClean="0"/>
              <a:t>기획배경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/>
              <a:t>	- </a:t>
            </a:r>
            <a:r>
              <a:rPr lang="en-US" altLang="ko-KR" sz="1600" dirty="0" smtClean="0"/>
              <a:t>COVID-19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인한 각종 시설 이용제한 및 인원제한으로 인해 </a:t>
            </a:r>
            <a:r>
              <a:rPr lang="ko-KR" altLang="en-US" sz="1600" dirty="0" err="1"/>
              <a:t>예약제</a:t>
            </a:r>
            <a:r>
              <a:rPr lang="ko-KR" altLang="en-US" sz="1600" dirty="0"/>
              <a:t> 운영이 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되는 </a:t>
            </a:r>
            <a:r>
              <a:rPr lang="ko-KR" altLang="en-US" sz="1600" dirty="0"/>
              <a:t>것을 보고 구상을 하였다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기존의 </a:t>
            </a:r>
            <a:r>
              <a:rPr lang="ko-KR" altLang="en-US" sz="1600" dirty="0" err="1" smtClean="0"/>
              <a:t>네이버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예약</a:t>
            </a:r>
            <a:r>
              <a:rPr lang="en-US" altLang="ko-KR" sz="1600" dirty="0"/>
              <a:t>, </a:t>
            </a:r>
            <a:r>
              <a:rPr lang="ko-KR" altLang="en-US" sz="1600" dirty="0"/>
              <a:t>전화 예약을 제외한 </a:t>
            </a:r>
            <a:r>
              <a:rPr lang="ko-KR" altLang="en-US" sz="1600" dirty="0" err="1"/>
              <a:t>앱을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찾아보기 </a:t>
            </a:r>
            <a:r>
              <a:rPr lang="ko-KR" altLang="en-US" sz="1600" dirty="0" err="1"/>
              <a:t>힘듬</a:t>
            </a:r>
            <a:r>
              <a:rPr lang="ko-KR" altLang="en-US" sz="1600" dirty="0"/>
              <a:t> 그러므로 종합 예약 </a:t>
            </a:r>
            <a:r>
              <a:rPr lang="ko-KR" altLang="en-US" sz="1600" dirty="0" err="1"/>
              <a:t>앱이</a:t>
            </a:r>
            <a:r>
              <a:rPr lang="ko-KR" altLang="en-US" sz="1600" dirty="0"/>
              <a:t> 있었으면 좋겠다는 구상을 하였다</a:t>
            </a:r>
            <a:r>
              <a:rPr lang="en-US" altLang="ko-KR" sz="1600" dirty="0" smtClean="0"/>
              <a:t>.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lvl="1">
              <a:buFont typeface="Wingdings" pitchFamily="2" charset="2"/>
              <a:buChar char="u"/>
            </a:pPr>
            <a:r>
              <a:rPr lang="ko-KR" altLang="en-US" sz="1600" dirty="0"/>
              <a:t>서비스 내용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/>
              <a:t>위치 </a:t>
            </a:r>
            <a:r>
              <a:rPr lang="ko-KR" altLang="en-US" sz="1600" dirty="0"/>
              <a:t>정보를 활용 각각 장소의 각종 식당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헤어 </a:t>
            </a:r>
            <a:r>
              <a:rPr lang="ko-KR" altLang="en-US" sz="1600" dirty="0" err="1" smtClean="0"/>
              <a:t>샵</a:t>
            </a:r>
            <a:r>
              <a:rPr lang="en-US" altLang="ko-KR" sz="1600" dirty="0"/>
              <a:t>, PC</a:t>
            </a:r>
            <a:r>
              <a:rPr lang="ko-KR" altLang="en-US" sz="1600" dirty="0"/>
              <a:t>방</a:t>
            </a:r>
            <a:r>
              <a:rPr lang="en-US" altLang="ko-KR" sz="1600" dirty="0"/>
              <a:t>, </a:t>
            </a:r>
            <a:r>
              <a:rPr lang="ko-KR" altLang="en-US" sz="1600" dirty="0"/>
              <a:t>영화관</a:t>
            </a:r>
            <a:r>
              <a:rPr lang="en-US" altLang="ko-KR" sz="1600" dirty="0"/>
              <a:t>(</a:t>
            </a:r>
            <a:r>
              <a:rPr lang="ko-KR" altLang="en-US" sz="1600" dirty="0"/>
              <a:t>예매</a:t>
            </a:r>
            <a:r>
              <a:rPr lang="en-US" altLang="ko-KR" sz="1600" dirty="0"/>
              <a:t>), </a:t>
            </a:r>
            <a:r>
              <a:rPr lang="ko-KR" altLang="en-US" sz="1600" dirty="0"/>
              <a:t>문화생활에 관련된 장소를 예약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/>
              <a:t>예약된 </a:t>
            </a:r>
            <a:r>
              <a:rPr lang="ko-KR" altLang="en-US" sz="1600" dirty="0"/>
              <a:t>장소에 제공된 남은 자리 및 인원 수를 파악할 수 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/>
              <a:t>각 </a:t>
            </a:r>
            <a:r>
              <a:rPr lang="ko-KR" altLang="en-US" sz="1600" dirty="0"/>
              <a:t>곳의 예약 가능한 장소를 </a:t>
            </a:r>
            <a:r>
              <a:rPr lang="ko-KR" altLang="en-US" sz="1600" dirty="0" smtClean="0"/>
              <a:t>알려 줘서 </a:t>
            </a:r>
            <a:r>
              <a:rPr lang="ko-KR" altLang="en-US" sz="1600" dirty="0"/>
              <a:t>홍보 효과도 </a:t>
            </a:r>
            <a:r>
              <a:rPr lang="ko-KR" altLang="en-US" sz="1600" dirty="0" smtClean="0"/>
              <a:t>볼 수 </a:t>
            </a:r>
            <a:r>
              <a:rPr lang="ko-KR" altLang="en-US" sz="1600" dirty="0"/>
              <a:t>있다</a:t>
            </a:r>
            <a:r>
              <a:rPr lang="en-US" altLang="ko-KR" sz="1600" dirty="0" smtClean="0"/>
              <a:t>.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lvl="1">
              <a:buFont typeface="Wingdings" pitchFamily="2" charset="2"/>
              <a:buChar char="u"/>
            </a:pPr>
            <a:r>
              <a:rPr lang="ko-KR" altLang="en-US" sz="1600" dirty="0"/>
              <a:t>기대 효과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/>
              <a:t>예약</a:t>
            </a:r>
            <a:r>
              <a:rPr lang="en-US" altLang="ko-KR" sz="1600" dirty="0"/>
              <a:t>(</a:t>
            </a:r>
            <a:r>
              <a:rPr lang="ko-KR" altLang="en-US" sz="1600" dirty="0"/>
              <a:t>예매</a:t>
            </a:r>
            <a:r>
              <a:rPr lang="en-US" altLang="ko-KR" sz="1600" dirty="0"/>
              <a:t>)</a:t>
            </a:r>
            <a:r>
              <a:rPr lang="ko-KR" altLang="en-US" sz="1600" dirty="0"/>
              <a:t>를 활용해 시간을 </a:t>
            </a:r>
            <a:r>
              <a:rPr lang="ko-KR" altLang="en-US" sz="1600" dirty="0" err="1"/>
              <a:t>앱</a:t>
            </a:r>
            <a:r>
              <a:rPr lang="ko-KR" altLang="en-US" sz="1600" dirty="0"/>
              <a:t> 사용자들의 시간을 절약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/>
              <a:t>각종 </a:t>
            </a:r>
            <a:r>
              <a:rPr lang="ko-KR" altLang="en-US" sz="1600" dirty="0"/>
              <a:t>문화시설 이용 증가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/>
              <a:t>예약을 </a:t>
            </a:r>
            <a:r>
              <a:rPr lang="ko-KR" altLang="en-US" sz="1600" dirty="0"/>
              <a:t>받은 식당 및 문화시설들의 업무 감소</a:t>
            </a:r>
            <a:endParaRPr lang="en-US" altLang="ko-KR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9158" y="271681"/>
            <a:ext cx="11977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프로젝트  </a:t>
            </a:r>
            <a:r>
              <a:rPr lang="ko-KR" altLang="en-US" sz="1200" b="1" spc="-150" dirty="0" err="1" smtClean="0">
                <a:solidFill>
                  <a:schemeClr val="bg1"/>
                </a:solidFill>
              </a:rPr>
              <a:t>기획안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THIS PLACE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새로운 문화생활의 시작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046157"/>
            <a:ext cx="8229600" cy="654651"/>
          </a:xfrm>
          <a:solidFill>
            <a:schemeClr val="tx2">
              <a:lumMod val="75000"/>
            </a:schemeClr>
          </a:solidFill>
          <a:effectLst>
            <a:softEdge rad="25400"/>
          </a:effectLst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예약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앱의</a:t>
            </a:r>
            <a:r>
              <a:rPr lang="ko-KR" altLang="en-US" sz="3200" dirty="0" smtClean="0">
                <a:solidFill>
                  <a:schemeClr val="bg1"/>
                </a:solidFill>
              </a:rPr>
              <a:t> 현재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7544" y="1844824"/>
            <a:ext cx="4896544" cy="4248472"/>
          </a:xfrm>
        </p:spPr>
        <p:txBody>
          <a:bodyPr/>
          <a:lstStyle/>
          <a:p>
            <a:endParaRPr lang="en-US" altLang="ko-KR" sz="2800" dirty="0" smtClean="0"/>
          </a:p>
          <a:p>
            <a:r>
              <a:rPr lang="ko-KR" altLang="en-US" sz="2800" dirty="0" smtClean="0"/>
              <a:t>배달 </a:t>
            </a:r>
            <a:r>
              <a:rPr lang="en-US" altLang="ko-KR" sz="2800" dirty="0" smtClean="0"/>
              <a:t>APP</a:t>
            </a:r>
            <a:r>
              <a:rPr lang="ko-KR" altLang="en-US" sz="2800" dirty="0" smtClean="0"/>
              <a:t>의 포장방법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err="1" smtClean="0"/>
              <a:t>네이버</a:t>
            </a:r>
            <a:r>
              <a:rPr lang="ko-KR" altLang="en-US" sz="2800" dirty="0" smtClean="0"/>
              <a:t> 예약</a:t>
            </a:r>
            <a:endParaRPr lang="en-US" altLang="ko-KR" sz="2000" dirty="0" smtClean="0"/>
          </a:p>
          <a:p>
            <a:pPr lvl="1"/>
            <a:r>
              <a:rPr lang="ko-KR" altLang="en-US" sz="2000" dirty="0" err="1"/>
              <a:t>네이버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스마트플레이스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사업자</a:t>
            </a:r>
            <a:r>
              <a:rPr lang="en-US" altLang="ko-KR" sz="2000" dirty="0" smtClean="0"/>
              <a:t>)</a:t>
            </a:r>
          </a:p>
          <a:p>
            <a:endParaRPr lang="en-US" altLang="ko-KR" sz="2800" dirty="0"/>
          </a:p>
          <a:p>
            <a:r>
              <a:rPr lang="ko-KR" altLang="en-US" sz="2800" dirty="0" err="1" smtClean="0"/>
              <a:t>구글</a:t>
            </a:r>
            <a:r>
              <a:rPr lang="ko-KR" altLang="en-US" sz="2800" dirty="0" smtClean="0"/>
              <a:t> 예약</a:t>
            </a:r>
            <a:endParaRPr lang="en-US" altLang="ko-KR" sz="2800" dirty="0" smtClean="0"/>
          </a:p>
        </p:txBody>
      </p:sp>
      <p:sp>
        <p:nvSpPr>
          <p:cNvPr id="11" name="내용 개체 틀 4"/>
          <p:cNvSpPr txBox="1">
            <a:spLocks/>
          </p:cNvSpPr>
          <p:nvPr/>
        </p:nvSpPr>
        <p:spPr>
          <a:xfrm>
            <a:off x="229614" y="2636912"/>
            <a:ext cx="3322712" cy="262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46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9158" y="271681"/>
            <a:ext cx="11977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프로젝트  </a:t>
            </a:r>
            <a:r>
              <a:rPr lang="ko-KR" altLang="en-US" sz="1200" b="1" spc="-150" dirty="0" err="1" smtClean="0">
                <a:solidFill>
                  <a:schemeClr val="bg1"/>
                </a:solidFill>
              </a:rPr>
              <a:t>기획안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THIS PLACE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새로운 문화생활의 시작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046157"/>
            <a:ext cx="8229600" cy="654651"/>
          </a:xfrm>
          <a:solidFill>
            <a:schemeClr val="tx2">
              <a:lumMod val="75000"/>
            </a:schemeClr>
          </a:solidFill>
          <a:effectLst>
            <a:softEdge rad="25400"/>
          </a:effectLst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차별을 두어야 할 부분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7544" y="1844824"/>
            <a:ext cx="8208912" cy="42484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endParaRPr lang="en-US" altLang="ko-KR" sz="2400" dirty="0" smtClean="0"/>
          </a:p>
          <a:p>
            <a:pPr marL="514350" indent="-514350">
              <a:buFont typeface="+mj-lt"/>
              <a:buAutoNum type="arabicParenR"/>
            </a:pPr>
            <a:r>
              <a:rPr lang="ko-KR" altLang="en-US" sz="2400" dirty="0" smtClean="0"/>
              <a:t>장소를 </a:t>
            </a:r>
            <a:r>
              <a:rPr lang="ko-KR" altLang="en-US" sz="2400" dirty="0"/>
              <a:t>보여주고 장소에 대한 정보를 보고 우리가 원하는 서비스만 묶어 </a:t>
            </a:r>
            <a:r>
              <a:rPr lang="ko-KR" altLang="en-US" sz="2400" dirty="0" smtClean="0"/>
              <a:t>이용하자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arenR"/>
            </a:pPr>
            <a:endParaRPr lang="ko-KR" altLang="en-US" sz="2400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sz="2400" dirty="0" err="1" smtClean="0"/>
              <a:t>앱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사용자가 매장 사업자가 아닌 매장 고객을 위한 </a:t>
            </a:r>
            <a:r>
              <a:rPr lang="ko-KR" altLang="en-US" sz="2400" dirty="0" err="1"/>
              <a:t>앱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사업자 또한 가능하게 끔</a:t>
            </a:r>
            <a:r>
              <a:rPr lang="en-US" altLang="ko-KR" sz="2400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endParaRPr lang="en-US" altLang="ko-KR" sz="2400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sz="2400" dirty="0" smtClean="0"/>
              <a:t>그 </a:t>
            </a:r>
            <a:r>
              <a:rPr lang="ko-KR" altLang="en-US" sz="2400" dirty="0"/>
              <a:t>장소에 대한 자세한 내용 이미지</a:t>
            </a:r>
            <a:r>
              <a:rPr lang="en-US" altLang="ko-KR" sz="2400" dirty="0"/>
              <a:t>, </a:t>
            </a:r>
            <a:r>
              <a:rPr lang="ko-KR" altLang="en-US" sz="2400" dirty="0"/>
              <a:t>이용방법</a:t>
            </a:r>
            <a:r>
              <a:rPr lang="en-US" altLang="ko-KR" sz="2400" dirty="0"/>
              <a:t>, </a:t>
            </a:r>
            <a:r>
              <a:rPr lang="ko-KR" altLang="en-US" sz="2400" dirty="0"/>
              <a:t>기타 안내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84329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9158" y="271681"/>
            <a:ext cx="11977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프로젝트  </a:t>
            </a:r>
            <a:r>
              <a:rPr lang="ko-KR" altLang="en-US" sz="1200" b="1" spc="-150" dirty="0" err="1" smtClean="0">
                <a:solidFill>
                  <a:schemeClr val="bg1"/>
                </a:solidFill>
              </a:rPr>
              <a:t>기획안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THIS PLACE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새로운 문화생활의 시작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046157"/>
            <a:ext cx="8229600" cy="654651"/>
          </a:xfrm>
          <a:solidFill>
            <a:schemeClr val="tx2">
              <a:lumMod val="75000"/>
            </a:schemeClr>
          </a:solidFill>
          <a:effectLst>
            <a:softEdge rad="25400"/>
          </a:effectLst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기획 설계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7544" y="1844824"/>
            <a:ext cx="8208912" cy="42484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400" dirty="0" smtClean="0"/>
              <a:t>사업자</a:t>
            </a:r>
            <a:endParaRPr lang="en-US" altLang="ko-KR" sz="2400" dirty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/>
              <a:t>각종 </a:t>
            </a:r>
            <a:r>
              <a:rPr lang="ko-KR" altLang="en-US" sz="1900" dirty="0" err="1"/>
              <a:t>테마별</a:t>
            </a:r>
            <a:r>
              <a:rPr lang="ko-KR" altLang="en-US" sz="1900" dirty="0"/>
              <a:t> 문화시설 및 사업장 분류 하고 예약시간을 설정 할 수 있게 하고</a:t>
            </a:r>
            <a:r>
              <a:rPr lang="en-US" altLang="ko-KR" sz="1900" dirty="0"/>
              <a:t>, </a:t>
            </a:r>
            <a:r>
              <a:rPr lang="ko-KR" altLang="en-US" sz="1900" dirty="0"/>
              <a:t>자신들의 </a:t>
            </a:r>
            <a:r>
              <a:rPr lang="ko-KR" altLang="en-US" sz="1900" dirty="0" err="1"/>
              <a:t>업장을</a:t>
            </a:r>
            <a:r>
              <a:rPr lang="ko-KR" altLang="en-US" sz="1900" dirty="0"/>
              <a:t> 홍보 할 수 </a:t>
            </a:r>
            <a:r>
              <a:rPr lang="ko-KR" altLang="en-US" sz="1900" dirty="0" smtClean="0"/>
              <a:t>있는 이미지</a:t>
            </a:r>
            <a:r>
              <a:rPr lang="en-US" altLang="ko-KR" sz="1900" dirty="0"/>
              <a:t>, </a:t>
            </a:r>
            <a:r>
              <a:rPr lang="ko-KR" altLang="en-US" sz="1900" dirty="0"/>
              <a:t>시설 안내</a:t>
            </a:r>
            <a:r>
              <a:rPr lang="en-US" altLang="ko-KR" sz="1900" dirty="0"/>
              <a:t>, </a:t>
            </a:r>
            <a:r>
              <a:rPr lang="ko-KR" altLang="en-US" sz="1900" dirty="0"/>
              <a:t>이용방법</a:t>
            </a:r>
            <a:r>
              <a:rPr lang="en-US" altLang="ko-KR" sz="1900" dirty="0"/>
              <a:t>, </a:t>
            </a:r>
            <a:r>
              <a:rPr lang="ko-KR" altLang="en-US" sz="1900" dirty="0"/>
              <a:t>안내사항 등록 할 수 있도록 한다</a:t>
            </a:r>
            <a:r>
              <a:rPr lang="en-US" altLang="ko-KR" sz="1900" dirty="0"/>
              <a:t>. </a:t>
            </a:r>
            <a:r>
              <a:rPr lang="ko-KR" altLang="en-US" sz="1900" dirty="0"/>
              <a:t>또한 예약자들을 정보를 받아 </a:t>
            </a:r>
            <a:r>
              <a:rPr lang="ko-KR" altLang="en-US" sz="1900" dirty="0" err="1"/>
              <a:t>업장</a:t>
            </a:r>
            <a:r>
              <a:rPr lang="ko-KR" altLang="en-US" sz="1900" dirty="0"/>
              <a:t> </a:t>
            </a:r>
            <a:r>
              <a:rPr lang="ko-KR" altLang="en-US" sz="1900" dirty="0" smtClean="0"/>
              <a:t>마다 인원 </a:t>
            </a:r>
            <a:r>
              <a:rPr lang="ko-KR" altLang="en-US" sz="1900" dirty="0"/>
              <a:t>제한 설정을 가능하게 해야 하며 예약자들의 정보</a:t>
            </a:r>
            <a:r>
              <a:rPr lang="en-US" altLang="ko-KR" sz="1900" dirty="0"/>
              <a:t>(</a:t>
            </a:r>
            <a:r>
              <a:rPr lang="ko-KR" altLang="en-US" sz="1900" dirty="0"/>
              <a:t>이름 및 전화번호</a:t>
            </a:r>
            <a:r>
              <a:rPr lang="en-US" altLang="ko-KR" sz="1900" dirty="0"/>
              <a:t>)</a:t>
            </a:r>
            <a:r>
              <a:rPr lang="ko-KR" altLang="en-US" sz="1900" dirty="0"/>
              <a:t>를 </a:t>
            </a:r>
            <a:r>
              <a:rPr lang="ko-KR" altLang="en-US" sz="1900" dirty="0" smtClean="0"/>
              <a:t>받아 </a:t>
            </a:r>
            <a:r>
              <a:rPr lang="ko-KR" altLang="en-US" sz="1900" dirty="0"/>
              <a:t>들여야 한다</a:t>
            </a:r>
            <a:r>
              <a:rPr lang="en-US" altLang="ko-KR" sz="1900" dirty="0" smtClean="0"/>
              <a:t>.</a:t>
            </a:r>
          </a:p>
          <a:p>
            <a:pPr marL="0" indent="0">
              <a:buNone/>
            </a:pPr>
            <a:endParaRPr lang="en-US" altLang="ko-KR" sz="1900" dirty="0"/>
          </a:p>
          <a:p>
            <a:pPr>
              <a:buFont typeface="Wingdings" pitchFamily="2" charset="2"/>
              <a:buChar char="u"/>
            </a:pPr>
            <a:r>
              <a:rPr lang="ko-KR" altLang="en-US" sz="2400" dirty="0" smtClean="0"/>
              <a:t>고객</a:t>
            </a:r>
            <a:endParaRPr lang="en-US" altLang="ko-KR" sz="2400" dirty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/>
              <a:t>각종 </a:t>
            </a:r>
            <a:r>
              <a:rPr lang="ko-KR" altLang="en-US" sz="1900" dirty="0" err="1"/>
              <a:t>테마별로</a:t>
            </a:r>
            <a:r>
              <a:rPr lang="ko-KR" altLang="en-US" sz="1900" dirty="0"/>
              <a:t> 예약 장소를 편리하게 찾을 수 있도록 하고 예약시간과 그 인원을 볼 수 있도록 하여야 한다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테마를 </a:t>
            </a:r>
            <a:r>
              <a:rPr lang="ko-KR" altLang="en-US" sz="1900" dirty="0"/>
              <a:t>설정 하고 지도를 열어 각 장소에 어디에 예약 할 수 있는 곳이 있는지를 볼 수 있도록 한다</a:t>
            </a:r>
            <a:r>
              <a:rPr lang="en-US" altLang="ko-KR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823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새로운 문화생활의 시작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최민혁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272</Words>
  <Application>Microsoft Office PowerPoint</Application>
  <PresentationFormat>화면 슬라이드 쇼(4:3)</PresentationFormat>
  <Paragraphs>99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예약 앱의 현재</vt:lpstr>
      <vt:lpstr>차별을 두어야 할 부분</vt:lpstr>
      <vt:lpstr>기획 설계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hanul</cp:lastModifiedBy>
  <cp:revision>23</cp:revision>
  <dcterms:created xsi:type="dcterms:W3CDTF">2016-11-03T20:47:04Z</dcterms:created>
  <dcterms:modified xsi:type="dcterms:W3CDTF">2020-12-24T05:28:07Z</dcterms:modified>
</cp:coreProperties>
</file>